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3" r:id="rId2"/>
    <p:sldId id="275" r:id="rId3"/>
    <p:sldId id="289" r:id="rId4"/>
    <p:sldId id="278" r:id="rId5"/>
    <p:sldId id="287" r:id="rId6"/>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71" autoAdjust="0"/>
  </p:normalViewPr>
  <p:slideViewPr>
    <p:cSldViewPr>
      <p:cViewPr varScale="1">
        <p:scale>
          <a:sx n="49" d="100"/>
          <a:sy n="49" d="100"/>
        </p:scale>
        <p:origin x="2128" y="36"/>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smtClean="0"/>
              <a:t>Key</a:t>
            </a:r>
            <a:r>
              <a:rPr lang="en-US" baseline="0" dirty="0" smtClean="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smtClean="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smtClean="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pic>
        <p:nvPicPr>
          <p:cNvPr id="16" name="Picture 4"/>
          <p:cNvPicPr>
            <a:picLocks noChangeAspect="1" noChangeArrowheads="1"/>
          </p:cNvPicPr>
          <p:nvPr userDrawn="1"/>
        </p:nvPicPr>
        <p:blipFill>
          <a:blip r:embed="rId2" cstate="print"/>
          <a:srcRect/>
          <a:stretch>
            <a:fillRect/>
          </a:stretch>
        </p:blipFill>
        <p:spPr bwMode="auto">
          <a:xfrm>
            <a:off x="114350" y="135203"/>
            <a:ext cx="1505296" cy="1469700"/>
          </a:xfrm>
          <a:prstGeom prst="rect">
            <a:avLst/>
          </a:prstGeom>
          <a:noFill/>
          <a:ln w="9525">
            <a:noFill/>
            <a:miter lim="800000"/>
            <a:headEnd/>
            <a:tailEnd/>
          </a:ln>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25/11/2020</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25/11/2020</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a:t>
            </a:r>
            <a:r>
              <a:rPr lang="en-GB" smtClean="0"/>
              <a:t>Autumn </a:t>
            </a:r>
            <a:endParaRPr lang="en-GB" dirty="0"/>
          </a:p>
        </p:txBody>
      </p:sp>
      <p:sp>
        <p:nvSpPr>
          <p:cNvPr id="3" name="Text Placeholder 2"/>
          <p:cNvSpPr>
            <a:spLocks noGrp="1"/>
          </p:cNvSpPr>
          <p:nvPr>
            <p:ph type="body" sz="quarter" idx="11"/>
          </p:nvPr>
        </p:nvSpPr>
        <p:spPr/>
        <p:txBody>
          <a:bodyPr/>
          <a:lstStyle/>
          <a:p>
            <a:r>
              <a:rPr lang="en-GB" dirty="0" smtClean="0"/>
              <a:t>I know number bonds for each number to 6.</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three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387227413"/>
              </p:ext>
            </p:extLst>
          </p:nvPr>
        </p:nvGraphicFramePr>
        <p:xfrm>
          <a:off x="719138" y="2555877"/>
          <a:ext cx="2781870" cy="2313432"/>
        </p:xfrm>
        <a:graphic>
          <a:graphicData uri="http://schemas.openxmlformats.org/drawingml/2006/table">
            <a:tbl>
              <a:tblPr firstRow="1" bandRow="1">
                <a:tableStyleId>{2D5ABB26-0587-4C30-8999-92F81FD0307C}</a:tableStyleId>
              </a:tblPr>
              <a:tblGrid>
                <a:gridCol w="927290">
                  <a:extLst>
                    <a:ext uri="{9D8B030D-6E8A-4147-A177-3AD203B41FA5}">
                      <a16:colId xmlns:a16="http://schemas.microsoft.com/office/drawing/2014/main" val="20000"/>
                    </a:ext>
                  </a:extLst>
                </a:gridCol>
                <a:gridCol w="927290">
                  <a:extLst>
                    <a:ext uri="{9D8B030D-6E8A-4147-A177-3AD203B41FA5}">
                      <a16:colId xmlns:a16="http://schemas.microsoft.com/office/drawing/2014/main" val="20001"/>
                    </a:ext>
                  </a:extLst>
                </a:gridCol>
                <a:gridCol w="927290">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dirty="0" smtClean="0">
                          <a:effectLst/>
                          <a:latin typeface="Calibri"/>
                          <a:ea typeface="Calibri"/>
                          <a:cs typeface="Times New Roman"/>
                        </a:rPr>
                        <a:t>0 + 1</a:t>
                      </a:r>
                      <a:r>
                        <a:rPr lang="en-GB" sz="1100" baseline="0" dirty="0" smtClean="0">
                          <a:effectLst/>
                          <a:latin typeface="Calibri"/>
                          <a:ea typeface="Calibri"/>
                          <a:cs typeface="Times New Roman"/>
                        </a:rPr>
                        <a:t> = 1</a:t>
                      </a:r>
                    </a:p>
                    <a:p>
                      <a:pPr algn="ctr">
                        <a:lnSpc>
                          <a:spcPct val="115000"/>
                        </a:lnSpc>
                        <a:spcAft>
                          <a:spcPts val="0"/>
                        </a:spcAft>
                      </a:pPr>
                      <a:r>
                        <a:rPr lang="en-GB" sz="1100" baseline="0" dirty="0" smtClean="0">
                          <a:effectLst/>
                          <a:latin typeface="Calibri"/>
                          <a:ea typeface="Calibri"/>
                          <a:cs typeface="Times New Roman"/>
                        </a:rPr>
                        <a:t>1 + 0 = 1</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+ 2 = 2</a:t>
                      </a:r>
                    </a:p>
                    <a:p>
                      <a:pPr algn="ctr">
                        <a:lnSpc>
                          <a:spcPct val="115000"/>
                        </a:lnSpc>
                        <a:spcAft>
                          <a:spcPts val="0"/>
                        </a:spcAft>
                      </a:pPr>
                      <a:r>
                        <a:rPr lang="en-GB" sz="1100" baseline="0" dirty="0" smtClean="0">
                          <a:effectLst/>
                          <a:latin typeface="Calibri"/>
                          <a:ea typeface="Calibri"/>
                          <a:cs typeface="Times New Roman"/>
                        </a:rPr>
                        <a:t>1 + 1 = 2</a:t>
                      </a:r>
                    </a:p>
                    <a:p>
                      <a:pPr algn="ctr">
                        <a:lnSpc>
                          <a:spcPct val="115000"/>
                        </a:lnSpc>
                        <a:spcAft>
                          <a:spcPts val="0"/>
                        </a:spcAft>
                      </a:pPr>
                      <a:r>
                        <a:rPr lang="en-GB" sz="1100" baseline="0" dirty="0" smtClean="0">
                          <a:effectLst/>
                          <a:latin typeface="Calibri"/>
                          <a:ea typeface="Calibri"/>
                          <a:cs typeface="Times New Roman"/>
                        </a:rPr>
                        <a:t>2 + 0 = 2</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+ 3 = 3</a:t>
                      </a:r>
                    </a:p>
                    <a:p>
                      <a:pPr algn="ctr">
                        <a:lnSpc>
                          <a:spcPct val="115000"/>
                        </a:lnSpc>
                        <a:spcAft>
                          <a:spcPts val="0"/>
                        </a:spcAft>
                      </a:pPr>
                      <a:r>
                        <a:rPr lang="en-GB" sz="1100" baseline="0" dirty="0" smtClean="0">
                          <a:effectLst/>
                          <a:latin typeface="Calibri"/>
                          <a:ea typeface="Calibri"/>
                          <a:cs typeface="Times New Roman"/>
                        </a:rPr>
                        <a:t>1 + 2  = 3</a:t>
                      </a:r>
                    </a:p>
                    <a:p>
                      <a:pPr algn="ctr">
                        <a:lnSpc>
                          <a:spcPct val="115000"/>
                        </a:lnSpc>
                        <a:spcAft>
                          <a:spcPts val="0"/>
                        </a:spcAft>
                      </a:pPr>
                      <a:r>
                        <a:rPr lang="en-GB" sz="1100" baseline="0" dirty="0" smtClean="0">
                          <a:effectLst/>
                          <a:latin typeface="Calibri"/>
                          <a:ea typeface="Calibri"/>
                          <a:cs typeface="Times New Roman"/>
                        </a:rPr>
                        <a:t>2 + 1 = 3</a:t>
                      </a:r>
                    </a:p>
                    <a:p>
                      <a:pPr algn="ctr">
                        <a:lnSpc>
                          <a:spcPct val="115000"/>
                        </a:lnSpc>
                        <a:spcAft>
                          <a:spcPts val="0"/>
                        </a:spcAft>
                      </a:pPr>
                      <a:r>
                        <a:rPr lang="en-GB" sz="1100" baseline="0" dirty="0" smtClean="0">
                          <a:effectLst/>
                          <a:latin typeface="Calibri"/>
                          <a:ea typeface="Calibri"/>
                          <a:cs typeface="Times New Roman"/>
                        </a:rPr>
                        <a:t>3 + 0 = 3</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+ 4 = 4</a:t>
                      </a:r>
                    </a:p>
                    <a:p>
                      <a:pPr algn="ctr">
                        <a:lnSpc>
                          <a:spcPct val="115000"/>
                        </a:lnSpc>
                        <a:spcAft>
                          <a:spcPts val="0"/>
                        </a:spcAft>
                      </a:pPr>
                      <a:r>
                        <a:rPr lang="en-GB" sz="1100" dirty="0" smtClean="0">
                          <a:effectLst/>
                          <a:latin typeface="Calibri"/>
                          <a:ea typeface="Calibri"/>
                          <a:cs typeface="Times New Roman"/>
                        </a:rPr>
                        <a:t>1</a:t>
                      </a:r>
                      <a:r>
                        <a:rPr lang="en-GB" sz="1100" baseline="0" dirty="0" smtClean="0">
                          <a:effectLst/>
                          <a:latin typeface="Calibri"/>
                          <a:ea typeface="Calibri"/>
                          <a:cs typeface="Times New Roman"/>
                        </a:rPr>
                        <a:t> + 3 = 4</a:t>
                      </a:r>
                    </a:p>
                    <a:p>
                      <a:pPr algn="ctr">
                        <a:lnSpc>
                          <a:spcPct val="115000"/>
                        </a:lnSpc>
                        <a:spcAft>
                          <a:spcPts val="0"/>
                        </a:spcAft>
                      </a:pPr>
                      <a:r>
                        <a:rPr lang="en-GB" sz="1100" baseline="0" dirty="0" smtClean="0">
                          <a:effectLst/>
                          <a:latin typeface="Calibri"/>
                          <a:ea typeface="Calibri"/>
                          <a:cs typeface="Times New Roman"/>
                        </a:rPr>
                        <a:t>2 + 2 = 4</a:t>
                      </a:r>
                    </a:p>
                    <a:p>
                      <a:pPr algn="ctr">
                        <a:lnSpc>
                          <a:spcPct val="115000"/>
                        </a:lnSpc>
                        <a:spcAft>
                          <a:spcPts val="0"/>
                        </a:spcAft>
                      </a:pPr>
                      <a:r>
                        <a:rPr lang="en-GB" sz="1100" baseline="0" dirty="0" smtClean="0">
                          <a:effectLst/>
                          <a:latin typeface="Calibri"/>
                          <a:ea typeface="Calibri"/>
                          <a:cs typeface="Times New Roman"/>
                        </a:rPr>
                        <a:t>3 + 1 = 4</a:t>
                      </a:r>
                    </a:p>
                    <a:p>
                      <a:pPr algn="ctr">
                        <a:lnSpc>
                          <a:spcPct val="115000"/>
                        </a:lnSpc>
                        <a:spcAft>
                          <a:spcPts val="0"/>
                        </a:spcAft>
                      </a:pPr>
                      <a:r>
                        <a:rPr lang="en-GB" sz="1100" baseline="0" dirty="0" smtClean="0">
                          <a:effectLst/>
                          <a:latin typeface="Calibri"/>
                          <a:ea typeface="Calibri"/>
                          <a:cs typeface="Times New Roman"/>
                        </a:rPr>
                        <a:t>4 + 0 = 4</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0 + 5 = 5</a:t>
                      </a:r>
                    </a:p>
                    <a:p>
                      <a:pPr algn="ctr">
                        <a:lnSpc>
                          <a:spcPct val="115000"/>
                        </a:lnSpc>
                        <a:spcAft>
                          <a:spcPts val="0"/>
                        </a:spcAft>
                      </a:pPr>
                      <a:r>
                        <a:rPr lang="en-GB" sz="1100" baseline="0" dirty="0" smtClean="0">
                          <a:effectLst/>
                          <a:latin typeface="Calibri"/>
                          <a:ea typeface="Calibri"/>
                          <a:cs typeface="Times New Roman"/>
                        </a:rPr>
                        <a:t>1 + 4 = 5</a:t>
                      </a:r>
                    </a:p>
                    <a:p>
                      <a:pPr algn="ctr">
                        <a:lnSpc>
                          <a:spcPct val="115000"/>
                        </a:lnSpc>
                        <a:spcAft>
                          <a:spcPts val="0"/>
                        </a:spcAft>
                      </a:pPr>
                      <a:r>
                        <a:rPr lang="en-GB" sz="1100" baseline="0" dirty="0" smtClean="0">
                          <a:effectLst/>
                          <a:latin typeface="Calibri"/>
                          <a:ea typeface="Calibri"/>
                          <a:cs typeface="Times New Roman"/>
                        </a:rPr>
                        <a:t>2 + 3 = 5</a:t>
                      </a:r>
                    </a:p>
                    <a:p>
                      <a:pPr algn="ctr">
                        <a:lnSpc>
                          <a:spcPct val="115000"/>
                        </a:lnSpc>
                        <a:spcAft>
                          <a:spcPts val="0"/>
                        </a:spcAft>
                      </a:pPr>
                      <a:r>
                        <a:rPr lang="en-GB" sz="1100" baseline="0" dirty="0" smtClean="0">
                          <a:effectLst/>
                          <a:latin typeface="Calibri"/>
                          <a:ea typeface="Calibri"/>
                          <a:cs typeface="Times New Roman"/>
                        </a:rPr>
                        <a:t>3 + 2 = 5</a:t>
                      </a:r>
                    </a:p>
                    <a:p>
                      <a:pPr algn="ctr">
                        <a:lnSpc>
                          <a:spcPct val="115000"/>
                        </a:lnSpc>
                        <a:spcAft>
                          <a:spcPts val="0"/>
                        </a:spcAft>
                      </a:pPr>
                      <a:r>
                        <a:rPr lang="en-GB" sz="1100" baseline="0" dirty="0" smtClean="0">
                          <a:effectLst/>
                          <a:latin typeface="Calibri"/>
                          <a:ea typeface="Calibri"/>
                          <a:cs typeface="Times New Roman"/>
                        </a:rPr>
                        <a:t>4 + 1 = 5</a:t>
                      </a:r>
                    </a:p>
                    <a:p>
                      <a:pPr algn="ctr">
                        <a:lnSpc>
                          <a:spcPct val="115000"/>
                        </a:lnSpc>
                        <a:spcAft>
                          <a:spcPts val="0"/>
                        </a:spcAft>
                      </a:pPr>
                      <a:r>
                        <a:rPr lang="en-GB" sz="1100" baseline="0" dirty="0" smtClean="0">
                          <a:effectLst/>
                          <a:latin typeface="Calibri"/>
                          <a:ea typeface="Calibri"/>
                          <a:cs typeface="Times New Roman"/>
                        </a:rPr>
                        <a:t>5 + 0 = 5</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+ 6 = 6</a:t>
                      </a:r>
                    </a:p>
                    <a:p>
                      <a:pPr algn="ctr">
                        <a:lnSpc>
                          <a:spcPct val="115000"/>
                        </a:lnSpc>
                        <a:spcAft>
                          <a:spcPts val="0"/>
                        </a:spcAft>
                      </a:pPr>
                      <a:r>
                        <a:rPr lang="en-GB" sz="1100" dirty="0" smtClean="0">
                          <a:effectLst/>
                          <a:latin typeface="Calibri"/>
                          <a:ea typeface="Calibri"/>
                          <a:cs typeface="Times New Roman"/>
                        </a:rPr>
                        <a:t>1 + 5 = 6</a:t>
                      </a:r>
                    </a:p>
                    <a:p>
                      <a:pPr algn="ctr">
                        <a:lnSpc>
                          <a:spcPct val="115000"/>
                        </a:lnSpc>
                        <a:spcAft>
                          <a:spcPts val="0"/>
                        </a:spcAft>
                      </a:pPr>
                      <a:r>
                        <a:rPr lang="en-GB" sz="1100" dirty="0" smtClean="0">
                          <a:effectLst/>
                          <a:latin typeface="Calibri"/>
                          <a:ea typeface="Calibri"/>
                          <a:cs typeface="Times New Roman"/>
                        </a:rPr>
                        <a:t>2 + 4 = 6</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+ 2</a:t>
                      </a:r>
                      <a:r>
                        <a:rPr lang="en-GB" sz="1100" baseline="0" dirty="0" smtClean="0">
                          <a:effectLst/>
                          <a:latin typeface="Calibri"/>
                          <a:ea typeface="Calibri"/>
                          <a:cs typeface="Times New Roman"/>
                        </a:rPr>
                        <a:t> = 6</a:t>
                      </a:r>
                    </a:p>
                    <a:p>
                      <a:pPr algn="ctr">
                        <a:lnSpc>
                          <a:spcPct val="115000"/>
                        </a:lnSpc>
                        <a:spcAft>
                          <a:spcPts val="0"/>
                        </a:spcAft>
                      </a:pPr>
                      <a:r>
                        <a:rPr lang="en-GB" sz="1100" baseline="0" dirty="0" smtClean="0">
                          <a:effectLst/>
                          <a:latin typeface="Calibri"/>
                          <a:ea typeface="Calibri"/>
                          <a:cs typeface="Times New Roman"/>
                        </a:rPr>
                        <a:t>5 + 1 = 6</a:t>
                      </a:r>
                    </a:p>
                    <a:p>
                      <a:pPr algn="ctr">
                        <a:lnSpc>
                          <a:spcPct val="115000"/>
                        </a:lnSpc>
                        <a:spcAft>
                          <a:spcPts val="0"/>
                        </a:spcAft>
                      </a:pPr>
                      <a:r>
                        <a:rPr lang="en-GB" sz="1100" baseline="0" dirty="0" smtClean="0">
                          <a:effectLst/>
                          <a:latin typeface="Calibri"/>
                          <a:ea typeface="Calibri"/>
                          <a:cs typeface="Times New Roman"/>
                        </a:rPr>
                        <a:t>6 + 0 = 6</a:t>
                      </a:r>
                      <a:endParaRPr lang="en-GB" sz="1100" dirty="0" smtClean="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3</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or 4</a:t>
            </a:r>
            <a:r>
              <a:rPr lang="en-GB" altLang="en-US" dirty="0" smtClean="0">
                <a:ea typeface="Calibri" pitchFamily="34" charset="0"/>
                <a:cs typeface="Times New Roman" pitchFamily="18" charset="0"/>
              </a:rPr>
              <a:t> – ⃝ = 2.</a:t>
            </a:r>
            <a:endParaRPr lang="en-GB" altLang="en-US" dirty="0">
              <a:ea typeface="Calibri" pitchFamily="34" charset="0"/>
              <a:cs typeface="Times New Roman" pitchFamily="18" charset="0"/>
            </a:endParaRPr>
          </a:p>
          <a:p>
            <a:endParaRPr lang="en-GB" dirty="0"/>
          </a:p>
        </p:txBody>
      </p:sp>
      <p:pic>
        <p:nvPicPr>
          <p:cNvPr id="9" name="Picture 8"/>
          <p:cNvPicPr/>
          <p:nvPr/>
        </p:nvPicPr>
        <p:blipFill rotWithShape="1">
          <a:blip r:embed="rId3"/>
          <a:srcRect l="74341" t="18541" r="17220" b="66790"/>
          <a:stretch/>
        </p:blipFill>
        <p:spPr bwMode="auto">
          <a:xfrm>
            <a:off x="116632" y="129721"/>
            <a:ext cx="1411722" cy="14253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76713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10.</a:t>
            </a:r>
            <a:endParaRPr lang="en-GB"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743757201"/>
              </p:ext>
            </p:extLst>
          </p:nvPr>
        </p:nvGraphicFramePr>
        <p:xfrm>
          <a:off x="692696" y="2555776"/>
          <a:ext cx="2880320" cy="3384376"/>
        </p:xfrm>
        <a:graphic>
          <a:graphicData uri="http://schemas.openxmlformats.org/drawingml/2006/table">
            <a:tbl>
              <a:tblPr firstRow="1" bandRow="1">
                <a:tableStyleId>{2D5ABB26-0587-4C30-8999-92F81FD0307C}</a:tableStyleId>
              </a:tblPr>
              <a:tblGrid>
                <a:gridCol w="1440160">
                  <a:extLst>
                    <a:ext uri="{9D8B030D-6E8A-4147-A177-3AD203B41FA5}">
                      <a16:colId xmlns:a16="http://schemas.microsoft.com/office/drawing/2014/main" val="20000"/>
                    </a:ext>
                  </a:extLst>
                </a:gridCol>
                <a:gridCol w="1440160">
                  <a:extLst>
                    <a:ext uri="{9D8B030D-6E8A-4147-A177-3AD203B41FA5}">
                      <a16:colId xmlns:a16="http://schemas.microsoft.com/office/drawing/2014/main" val="20001"/>
                    </a:ext>
                  </a:extLst>
                </a:gridCol>
              </a:tblGrid>
              <a:tr h="3384376">
                <a:tc>
                  <a:txBody>
                    <a:bodyPr/>
                    <a:lstStyle/>
                    <a:p>
                      <a:pPr algn="ctr">
                        <a:lnSpc>
                          <a:spcPct val="115000"/>
                        </a:lnSpc>
                        <a:spcAft>
                          <a:spcPts val="0"/>
                        </a:spcAft>
                      </a:pPr>
                      <a:r>
                        <a:rPr lang="en-GB" sz="1400" dirty="0" smtClean="0">
                          <a:effectLst/>
                          <a:latin typeface="Calibri"/>
                          <a:ea typeface="Calibri"/>
                          <a:cs typeface="Times New Roman"/>
                        </a:rPr>
                        <a:t>0 + 0 = 0</a:t>
                      </a:r>
                    </a:p>
                    <a:p>
                      <a:pPr algn="ctr">
                        <a:lnSpc>
                          <a:spcPct val="115000"/>
                        </a:lnSpc>
                        <a:spcAft>
                          <a:spcPts val="0"/>
                        </a:spcAft>
                      </a:pPr>
                      <a:r>
                        <a:rPr lang="en-GB" sz="1400" dirty="0" smtClean="0">
                          <a:effectLst/>
                          <a:latin typeface="Calibri"/>
                          <a:ea typeface="Calibri"/>
                          <a:cs typeface="Times New Roman"/>
                        </a:rPr>
                        <a:t>1 + 1 = 2</a:t>
                      </a:r>
                    </a:p>
                    <a:p>
                      <a:pPr algn="ctr">
                        <a:lnSpc>
                          <a:spcPct val="115000"/>
                        </a:lnSpc>
                        <a:spcAft>
                          <a:spcPts val="0"/>
                        </a:spcAft>
                      </a:pPr>
                      <a:r>
                        <a:rPr lang="en-GB" sz="1400" dirty="0" smtClean="0">
                          <a:effectLst/>
                          <a:latin typeface="Calibri"/>
                          <a:ea typeface="Calibri"/>
                          <a:cs typeface="Times New Roman"/>
                        </a:rPr>
                        <a:t>2 + 2 = 4</a:t>
                      </a:r>
                    </a:p>
                    <a:p>
                      <a:pPr algn="ctr">
                        <a:lnSpc>
                          <a:spcPct val="115000"/>
                        </a:lnSpc>
                        <a:spcAft>
                          <a:spcPts val="0"/>
                        </a:spcAft>
                      </a:pPr>
                      <a:r>
                        <a:rPr lang="en-GB" sz="1400" dirty="0" smtClean="0">
                          <a:effectLst/>
                          <a:latin typeface="Calibri"/>
                          <a:ea typeface="Calibri"/>
                          <a:cs typeface="Times New Roman"/>
                        </a:rPr>
                        <a:t>3 + 3 = 6</a:t>
                      </a:r>
                    </a:p>
                    <a:p>
                      <a:pPr algn="ctr">
                        <a:lnSpc>
                          <a:spcPct val="115000"/>
                        </a:lnSpc>
                        <a:spcAft>
                          <a:spcPts val="0"/>
                        </a:spcAft>
                      </a:pPr>
                      <a:r>
                        <a:rPr lang="en-GB" sz="1400" dirty="0" smtClean="0">
                          <a:effectLst/>
                          <a:latin typeface="Calibri"/>
                          <a:ea typeface="Calibri"/>
                          <a:cs typeface="Times New Roman"/>
                        </a:rPr>
                        <a:t>4 + 4 = 8</a:t>
                      </a:r>
                    </a:p>
                    <a:p>
                      <a:pPr algn="ctr">
                        <a:lnSpc>
                          <a:spcPct val="115000"/>
                        </a:lnSpc>
                        <a:spcAft>
                          <a:spcPts val="0"/>
                        </a:spcAft>
                      </a:pPr>
                      <a:r>
                        <a:rPr lang="en-GB" sz="1400" dirty="0" smtClean="0">
                          <a:effectLst/>
                          <a:latin typeface="Calibri"/>
                          <a:ea typeface="Calibri"/>
                          <a:cs typeface="Times New Roman"/>
                        </a:rPr>
                        <a:t>5 + 5 = 10</a:t>
                      </a:r>
                    </a:p>
                    <a:p>
                      <a:pPr algn="ctr">
                        <a:lnSpc>
                          <a:spcPct val="115000"/>
                        </a:lnSpc>
                        <a:spcAft>
                          <a:spcPts val="0"/>
                        </a:spcAft>
                      </a:pPr>
                      <a:r>
                        <a:rPr lang="en-GB" sz="1400" dirty="0" smtClean="0">
                          <a:effectLst/>
                          <a:latin typeface="Calibri"/>
                          <a:ea typeface="Calibri"/>
                          <a:cs typeface="Times New Roman"/>
                        </a:rPr>
                        <a:t>6 + 6 = 12</a:t>
                      </a:r>
                    </a:p>
                    <a:p>
                      <a:pPr algn="ctr">
                        <a:lnSpc>
                          <a:spcPct val="115000"/>
                        </a:lnSpc>
                        <a:spcAft>
                          <a:spcPts val="0"/>
                        </a:spcAft>
                      </a:pPr>
                      <a:r>
                        <a:rPr lang="en-GB" sz="1400" dirty="0" smtClean="0">
                          <a:effectLst/>
                          <a:latin typeface="Calibri"/>
                          <a:ea typeface="Calibri"/>
                          <a:cs typeface="Times New Roman"/>
                        </a:rPr>
                        <a:t>7 + 7 = 14</a:t>
                      </a:r>
                    </a:p>
                    <a:p>
                      <a:pPr algn="ctr">
                        <a:lnSpc>
                          <a:spcPct val="115000"/>
                        </a:lnSpc>
                        <a:spcAft>
                          <a:spcPts val="0"/>
                        </a:spcAft>
                      </a:pPr>
                      <a:r>
                        <a:rPr lang="en-GB" sz="1400" dirty="0" smtClean="0">
                          <a:effectLst/>
                          <a:latin typeface="Calibri"/>
                          <a:ea typeface="Calibri"/>
                          <a:cs typeface="Times New Roman"/>
                        </a:rPr>
                        <a:t>8 + 8 = 16</a:t>
                      </a:r>
                    </a:p>
                    <a:p>
                      <a:pPr algn="ctr">
                        <a:lnSpc>
                          <a:spcPct val="115000"/>
                        </a:lnSpc>
                        <a:spcAft>
                          <a:spcPts val="0"/>
                        </a:spcAft>
                      </a:pPr>
                      <a:r>
                        <a:rPr lang="en-GB" sz="1400" dirty="0" smtClean="0">
                          <a:effectLst/>
                          <a:latin typeface="Calibri"/>
                          <a:ea typeface="Calibri"/>
                          <a:cs typeface="Times New Roman"/>
                        </a:rPr>
                        <a:t>9 + 9 = 18</a:t>
                      </a:r>
                    </a:p>
                    <a:p>
                      <a:pPr algn="ctr">
                        <a:lnSpc>
                          <a:spcPct val="115000"/>
                        </a:lnSpc>
                        <a:spcAft>
                          <a:spcPts val="0"/>
                        </a:spcAft>
                      </a:pPr>
                      <a:r>
                        <a:rPr lang="en-GB" sz="1400" dirty="0" smtClean="0">
                          <a:effectLst/>
                          <a:latin typeface="Calibri"/>
                          <a:ea typeface="Calibri"/>
                          <a:cs typeface="Times New Roman"/>
                        </a:rPr>
                        <a:t>10 + 10 = 20</a:t>
                      </a:r>
                      <a:endParaRPr lang="en-GB" sz="14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400" dirty="0" smtClean="0">
                          <a:effectLst/>
                          <a:latin typeface="Calibri"/>
                          <a:ea typeface="Calibri"/>
                          <a:cs typeface="Times New Roman"/>
                        </a:rPr>
                        <a:t>½ of 0 = 0</a:t>
                      </a:r>
                    </a:p>
                    <a:p>
                      <a:pPr algn="ctr">
                        <a:lnSpc>
                          <a:spcPct val="115000"/>
                        </a:lnSpc>
                        <a:spcAft>
                          <a:spcPts val="0"/>
                        </a:spcAft>
                      </a:pPr>
                      <a:r>
                        <a:rPr lang="en-GB" sz="1400" dirty="0" smtClean="0">
                          <a:effectLst/>
                          <a:latin typeface="Calibri"/>
                          <a:ea typeface="Calibri"/>
                          <a:cs typeface="Times New Roman"/>
                        </a:rPr>
                        <a:t>½ of 2 = 1</a:t>
                      </a:r>
                    </a:p>
                    <a:p>
                      <a:pPr algn="ctr">
                        <a:lnSpc>
                          <a:spcPct val="115000"/>
                        </a:lnSpc>
                        <a:spcAft>
                          <a:spcPts val="0"/>
                        </a:spcAft>
                      </a:pPr>
                      <a:r>
                        <a:rPr lang="en-GB" sz="1400" dirty="0" smtClean="0">
                          <a:effectLst/>
                          <a:latin typeface="Calibri"/>
                          <a:ea typeface="Calibri"/>
                          <a:cs typeface="Times New Roman"/>
                        </a:rPr>
                        <a:t>½ of 4 = 2</a:t>
                      </a:r>
                    </a:p>
                    <a:p>
                      <a:pPr algn="ctr">
                        <a:lnSpc>
                          <a:spcPct val="115000"/>
                        </a:lnSpc>
                        <a:spcAft>
                          <a:spcPts val="0"/>
                        </a:spcAft>
                      </a:pPr>
                      <a:r>
                        <a:rPr lang="en-GB" sz="1400" dirty="0" smtClean="0">
                          <a:effectLst/>
                          <a:latin typeface="Calibri"/>
                          <a:ea typeface="Calibri"/>
                          <a:cs typeface="Times New Roman"/>
                        </a:rPr>
                        <a:t>½ of 6 = 3</a:t>
                      </a:r>
                    </a:p>
                    <a:p>
                      <a:pPr algn="ctr">
                        <a:lnSpc>
                          <a:spcPct val="115000"/>
                        </a:lnSpc>
                        <a:spcAft>
                          <a:spcPts val="0"/>
                        </a:spcAft>
                      </a:pPr>
                      <a:r>
                        <a:rPr lang="en-GB" sz="1400" dirty="0" smtClean="0">
                          <a:effectLst/>
                          <a:latin typeface="Calibri"/>
                          <a:ea typeface="Calibri"/>
                          <a:cs typeface="Times New Roman"/>
                        </a:rPr>
                        <a:t>½ of 8 = 4</a:t>
                      </a:r>
                    </a:p>
                    <a:p>
                      <a:pPr algn="ctr">
                        <a:lnSpc>
                          <a:spcPct val="115000"/>
                        </a:lnSpc>
                        <a:spcAft>
                          <a:spcPts val="0"/>
                        </a:spcAft>
                      </a:pPr>
                      <a:r>
                        <a:rPr lang="en-GB" sz="1400" dirty="0" smtClean="0">
                          <a:effectLst/>
                          <a:latin typeface="Calibri"/>
                          <a:ea typeface="Calibri"/>
                          <a:cs typeface="Times New Roman"/>
                        </a:rPr>
                        <a:t>½ of 10 = 5</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6?</a:t>
            </a:r>
          </a:p>
        </p:txBody>
      </p:sp>
      <p:pic>
        <p:nvPicPr>
          <p:cNvPr id="9" name="Picture 8"/>
          <p:cNvPicPr/>
          <p:nvPr/>
        </p:nvPicPr>
        <p:blipFill rotWithShape="1">
          <a:blip r:embed="rId2"/>
          <a:srcRect l="74341" t="18541" r="17220" b="66790"/>
          <a:stretch/>
        </p:blipFill>
        <p:spPr bwMode="auto">
          <a:xfrm>
            <a:off x="116632" y="129721"/>
            <a:ext cx="1411722" cy="1425350"/>
          </a:xfrm>
          <a:prstGeom prst="rect">
            <a:avLst/>
          </a:prstGeom>
          <a:ln>
            <a:noFill/>
          </a:ln>
          <a:extLst>
            <a:ext uri="{53640926-AAD7-44D8-BBD7-CCE9431645EC}">
              <a14:shadowObscured xmlns:a14="http://schemas.microsoft.com/office/drawing/2010/main"/>
            </a:ext>
          </a:extLst>
        </p:spPr>
      </p:pic>
      <p:sp>
        <p:nvSpPr>
          <p:cNvPr id="5" name="Text Placeholder 4"/>
          <p:cNvSpPr>
            <a:spLocks noGrp="1"/>
          </p:cNvSpPr>
          <p:nvPr>
            <p:ph type="body" sz="quarter" idx="12"/>
          </p:nvPr>
        </p:nvSpPr>
        <p:spPr/>
        <p:txBody>
          <a:bodyPr/>
          <a:lstStyle/>
          <a:p>
            <a:endParaRPr lang="en-GB" dirty="0"/>
          </a:p>
        </p:txBody>
      </p:sp>
    </p:spTree>
    <p:extLst>
      <p:ext uri="{BB962C8B-B14F-4D97-AF65-F5344CB8AC3E}">
        <p14:creationId xmlns:p14="http://schemas.microsoft.com/office/powerpoint/2010/main" val="16811727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Spring </a:t>
            </a:r>
            <a:r>
              <a:rPr lang="en-GB" dirty="0"/>
              <a:t>2</a:t>
            </a:r>
          </a:p>
        </p:txBody>
      </p:sp>
      <p:sp>
        <p:nvSpPr>
          <p:cNvPr id="3" name="Text Placeholder 2"/>
          <p:cNvSpPr>
            <a:spLocks noGrp="1"/>
          </p:cNvSpPr>
          <p:nvPr>
            <p:ph type="body" sz="quarter" idx="11"/>
          </p:nvPr>
        </p:nvSpPr>
        <p:spPr/>
        <p:txBody>
          <a:bodyPr/>
          <a:lstStyle/>
          <a:p>
            <a:r>
              <a:rPr lang="en-GB" dirty="0" smtClean="0"/>
              <a:t>I know number bonds to 10.</a:t>
            </a:r>
            <a:endParaRPr lang="en-GB" dirty="0"/>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Your child has one potato on their plate and you give them two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a:t>
            </a:r>
            <a:r>
              <a:rPr lang="en-GB" altLang="en-US" dirty="0">
                <a:cs typeface="Times New Roman" pitchFamily="18" charset="0"/>
              </a:rPr>
              <a:t>5</a:t>
            </a:r>
            <a:r>
              <a:rPr lang="en-GB" altLang="en-US" dirty="0" smtClean="0">
                <a:cs typeface="Times New Roman" pitchFamily="18" charset="0"/>
              </a:rPr>
              <a:t>.</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12918775"/>
              </p:ext>
            </p:extLst>
          </p:nvPr>
        </p:nvGraphicFramePr>
        <p:xfrm>
          <a:off x="719138" y="2555877"/>
          <a:ext cx="2781870" cy="2109343"/>
        </p:xfrm>
        <a:graphic>
          <a:graphicData uri="http://schemas.openxmlformats.org/drawingml/2006/table">
            <a:tbl>
              <a:tblPr firstRow="1" bandRow="1">
                <a:tableStyleId>{2D5ABB26-0587-4C30-8999-92F81FD0307C}</a:tableStyleId>
              </a:tblPr>
              <a:tblGrid>
                <a:gridCol w="927290">
                  <a:extLst>
                    <a:ext uri="{9D8B030D-6E8A-4147-A177-3AD203B41FA5}">
                      <a16:colId xmlns:a16="http://schemas.microsoft.com/office/drawing/2014/main" val="20000"/>
                    </a:ext>
                  </a:extLst>
                </a:gridCol>
                <a:gridCol w="927290">
                  <a:extLst>
                    <a:ext uri="{9D8B030D-6E8A-4147-A177-3AD203B41FA5}">
                      <a16:colId xmlns:a16="http://schemas.microsoft.com/office/drawing/2014/main" val="20001"/>
                    </a:ext>
                  </a:extLst>
                </a:gridCol>
                <a:gridCol w="927290">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dirty="0" smtClean="0">
                          <a:effectLst/>
                          <a:latin typeface="Calibri"/>
                          <a:ea typeface="Calibri"/>
                          <a:cs typeface="Times New Roman"/>
                        </a:rPr>
                        <a:t>10 + 0 = 10</a:t>
                      </a:r>
                    </a:p>
                    <a:p>
                      <a:pPr algn="ctr">
                        <a:lnSpc>
                          <a:spcPct val="115000"/>
                        </a:lnSpc>
                        <a:spcAft>
                          <a:spcPts val="0"/>
                        </a:spcAft>
                      </a:pPr>
                      <a:r>
                        <a:rPr lang="en-GB" sz="1100" dirty="0" smtClean="0">
                          <a:effectLst/>
                          <a:latin typeface="Calibri"/>
                          <a:ea typeface="Calibri"/>
                          <a:cs typeface="Times New Roman"/>
                        </a:rPr>
                        <a:t>10 – 10 = 0</a:t>
                      </a:r>
                    </a:p>
                    <a:p>
                      <a:pPr algn="ctr">
                        <a:lnSpc>
                          <a:spcPct val="115000"/>
                        </a:lnSpc>
                        <a:spcAft>
                          <a:spcPts val="0"/>
                        </a:spcAft>
                      </a:pPr>
                      <a:r>
                        <a:rPr lang="en-GB" sz="1100" dirty="0" smtClean="0">
                          <a:effectLst/>
                          <a:latin typeface="Calibri"/>
                          <a:ea typeface="Calibri"/>
                          <a:cs typeface="Times New Roman"/>
                        </a:rPr>
                        <a:t>10</a:t>
                      </a:r>
                      <a:r>
                        <a:rPr lang="en-GB" sz="1100" baseline="0" dirty="0" smtClean="0">
                          <a:effectLst/>
                          <a:latin typeface="Calibri"/>
                          <a:ea typeface="Calibri"/>
                          <a:cs typeface="Times New Roman"/>
                        </a:rPr>
                        <a:t> – 0 = 10</a:t>
                      </a:r>
                    </a:p>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 + 9 = 10</a:t>
                      </a:r>
                    </a:p>
                    <a:p>
                      <a:pPr algn="ctr">
                        <a:lnSpc>
                          <a:spcPct val="115000"/>
                        </a:lnSpc>
                        <a:spcAft>
                          <a:spcPts val="0"/>
                        </a:spcAft>
                      </a:pPr>
                      <a:r>
                        <a:rPr lang="en-GB" sz="1100" dirty="0" smtClean="0">
                          <a:effectLst/>
                          <a:latin typeface="Calibri"/>
                          <a:ea typeface="Calibri"/>
                          <a:cs typeface="Times New Roman"/>
                        </a:rPr>
                        <a:t>9</a:t>
                      </a:r>
                      <a:r>
                        <a:rPr lang="en-GB" sz="1100" baseline="0" dirty="0" smtClean="0">
                          <a:effectLst/>
                          <a:latin typeface="Calibri"/>
                          <a:ea typeface="Calibri"/>
                          <a:cs typeface="Times New Roman"/>
                        </a:rPr>
                        <a:t> + 1 = 10</a:t>
                      </a:r>
                    </a:p>
                    <a:p>
                      <a:pPr algn="ctr">
                        <a:lnSpc>
                          <a:spcPct val="115000"/>
                        </a:lnSpc>
                        <a:spcAft>
                          <a:spcPts val="0"/>
                        </a:spcAft>
                      </a:pPr>
                      <a:r>
                        <a:rPr lang="en-GB" sz="1100" baseline="0" dirty="0" smtClean="0">
                          <a:effectLst/>
                          <a:latin typeface="Calibri"/>
                          <a:ea typeface="Calibri"/>
                          <a:cs typeface="Times New Roman"/>
                        </a:rPr>
                        <a:t>10 – 9 = 1</a:t>
                      </a:r>
                    </a:p>
                    <a:p>
                      <a:pPr algn="ctr">
                        <a:lnSpc>
                          <a:spcPct val="115000"/>
                        </a:lnSpc>
                        <a:spcAft>
                          <a:spcPts val="0"/>
                        </a:spcAft>
                      </a:pPr>
                      <a:r>
                        <a:rPr lang="en-GB" sz="1100" baseline="0" dirty="0" smtClean="0">
                          <a:effectLst/>
                          <a:latin typeface="Calibri"/>
                          <a:ea typeface="Calibri"/>
                          <a:cs typeface="Times New Roman"/>
                        </a:rPr>
                        <a:t>10 – 1 = 9</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10 – 8 = 2</a:t>
                      </a:r>
                    </a:p>
                    <a:p>
                      <a:pPr algn="ctr">
                        <a:lnSpc>
                          <a:spcPct val="115000"/>
                        </a:lnSpc>
                        <a:spcAft>
                          <a:spcPts val="0"/>
                        </a:spcAft>
                      </a:pPr>
                      <a:r>
                        <a:rPr lang="en-GB" sz="1100" baseline="0" dirty="0" smtClean="0">
                          <a:effectLst/>
                          <a:latin typeface="Calibri"/>
                          <a:ea typeface="Calibri"/>
                          <a:cs typeface="Times New Roman"/>
                        </a:rPr>
                        <a:t>10 – 2 = 8</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10 – 7 = 3</a:t>
                      </a:r>
                    </a:p>
                    <a:p>
                      <a:pPr algn="ctr">
                        <a:lnSpc>
                          <a:spcPct val="115000"/>
                        </a:lnSpc>
                        <a:spcAft>
                          <a:spcPts val="0"/>
                        </a:spcAft>
                      </a:pPr>
                      <a:r>
                        <a:rPr lang="en-GB" sz="1100" baseline="0" dirty="0" smtClean="0">
                          <a:effectLst/>
                          <a:latin typeface="Calibri"/>
                          <a:ea typeface="Calibri"/>
                          <a:cs typeface="Times New Roman"/>
                        </a:rPr>
                        <a:t>10 – 3 = 7</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4 + 6 = 10</a:t>
                      </a:r>
                    </a:p>
                    <a:p>
                      <a:pPr algn="ctr">
                        <a:lnSpc>
                          <a:spcPct val="115000"/>
                        </a:lnSpc>
                        <a:spcAft>
                          <a:spcPts val="0"/>
                        </a:spcAft>
                      </a:pPr>
                      <a:r>
                        <a:rPr lang="en-GB" sz="1100" dirty="0" smtClean="0">
                          <a:effectLst/>
                          <a:latin typeface="Calibri"/>
                          <a:ea typeface="Calibri"/>
                          <a:cs typeface="Times New Roman"/>
                        </a:rPr>
                        <a:t>6</a:t>
                      </a:r>
                      <a:r>
                        <a:rPr lang="en-GB" sz="1100" baseline="0" dirty="0" smtClean="0">
                          <a:effectLst/>
                          <a:latin typeface="Calibri"/>
                          <a:ea typeface="Calibri"/>
                          <a:cs typeface="Times New Roman"/>
                        </a:rPr>
                        <a:t> + 4 = 10</a:t>
                      </a:r>
                    </a:p>
                    <a:p>
                      <a:pPr algn="ctr">
                        <a:lnSpc>
                          <a:spcPct val="115000"/>
                        </a:lnSpc>
                        <a:spcAft>
                          <a:spcPts val="0"/>
                        </a:spcAft>
                      </a:pPr>
                      <a:r>
                        <a:rPr lang="en-GB" sz="1100" baseline="0" dirty="0" smtClean="0">
                          <a:effectLst/>
                          <a:latin typeface="Calibri"/>
                          <a:ea typeface="Calibri"/>
                          <a:cs typeface="Times New Roman"/>
                        </a:rPr>
                        <a:t>10 – 6 = 4</a:t>
                      </a:r>
                    </a:p>
                    <a:p>
                      <a:pPr algn="ctr">
                        <a:lnSpc>
                          <a:spcPct val="115000"/>
                        </a:lnSpc>
                        <a:spcAft>
                          <a:spcPts val="0"/>
                        </a:spcAft>
                      </a:pPr>
                      <a:r>
                        <a:rPr lang="en-GB" sz="1100" baseline="0" dirty="0" smtClean="0">
                          <a:effectLst/>
                          <a:latin typeface="Calibri"/>
                          <a:ea typeface="Calibri"/>
                          <a:cs typeface="Times New Roman"/>
                        </a:rPr>
                        <a:t>10 – 4 = 6</a:t>
                      </a:r>
                    </a:p>
                    <a:p>
                      <a:pPr algn="ctr">
                        <a:lnSpc>
                          <a:spcPct val="115000"/>
                        </a:lnSpc>
                        <a:spcAft>
                          <a:spcPts val="0"/>
                        </a:spcAft>
                      </a:pPr>
                      <a:endParaRPr lang="en-GB" sz="1100" baseline="0" dirty="0" smtClean="0">
                        <a:effectLst/>
                        <a:latin typeface="Calibri"/>
                        <a:ea typeface="Calibri"/>
                        <a:cs typeface="Times New Roman"/>
                      </a:endParaRP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10 – 5 = 5</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3 </a:t>
            </a:r>
            <a:r>
              <a:rPr lang="en-GB" u="none" dirty="0" smtClean="0"/>
              <a:t>add</a:t>
            </a:r>
            <a:r>
              <a:rPr lang="en-GB" b="0" u="none" dirty="0" smtClean="0"/>
              <a:t> 2?</a:t>
            </a:r>
          </a:p>
          <a:p>
            <a:pPr algn="l"/>
            <a:r>
              <a:rPr lang="en-GB" b="0" u="none" dirty="0" smtClean="0"/>
              <a:t>What is 2 </a:t>
            </a:r>
            <a:r>
              <a:rPr lang="en-GB" u="none" dirty="0" smtClean="0"/>
              <a:t>plus</a:t>
            </a:r>
            <a:r>
              <a:rPr lang="en-GB" b="0" u="none" dirty="0" smtClean="0"/>
              <a:t> 2?</a:t>
            </a:r>
          </a:p>
          <a:p>
            <a:pPr algn="l"/>
            <a:r>
              <a:rPr lang="en-GB" b="0" u="none" dirty="0" smtClean="0"/>
              <a:t>What is 5 </a:t>
            </a:r>
            <a:r>
              <a:rPr lang="en-GB" u="none" dirty="0" smtClean="0"/>
              <a:t>take away </a:t>
            </a:r>
            <a:r>
              <a:rPr lang="en-GB" b="0" u="none" dirty="0"/>
              <a:t>2</a:t>
            </a:r>
            <a:r>
              <a:rPr lang="en-GB" b="0" u="none" dirty="0" smtClean="0"/>
              <a:t>?</a:t>
            </a:r>
          </a:p>
          <a:p>
            <a:pPr algn="l"/>
            <a:r>
              <a:rPr lang="en-GB" b="0" u="none" dirty="0" smtClean="0"/>
              <a:t>What is 1 </a:t>
            </a:r>
            <a:r>
              <a:rPr lang="en-GB" u="none" dirty="0" smtClean="0"/>
              <a:t>less than </a:t>
            </a:r>
            <a:r>
              <a:rPr lang="en-GB" b="0" u="none" dirty="0"/>
              <a:t>4</a:t>
            </a:r>
            <a:r>
              <a:rPr lang="en-GB" b="0" u="none" dirty="0" smtClean="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6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10 – ⃝ = </a:t>
            </a:r>
            <a:r>
              <a:rPr lang="en-GB" altLang="en-US" dirty="0">
                <a:ea typeface="Calibri" pitchFamily="34" charset="0"/>
                <a:cs typeface="Times New Roman" pitchFamily="18" charset="0"/>
              </a:rPr>
              <a:t>3</a:t>
            </a:r>
            <a:r>
              <a:rPr lang="en-GB" altLang="en-US" dirty="0" smtClean="0">
                <a:ea typeface="Calibri" pitchFamily="34" charset="0"/>
                <a:cs typeface="Times New Roman" pitchFamily="18" charset="0"/>
              </a:rPr>
              <a:t>.</a:t>
            </a:r>
            <a:endParaRPr lang="en-GB" altLang="en-US" dirty="0">
              <a:ea typeface="Calibri" pitchFamily="34" charset="0"/>
              <a:cs typeface="Times New Roman" pitchFamily="18" charset="0"/>
            </a:endParaRPr>
          </a:p>
          <a:p>
            <a:endParaRPr lang="en-GB" dirty="0"/>
          </a:p>
        </p:txBody>
      </p:sp>
      <p:pic>
        <p:nvPicPr>
          <p:cNvPr id="9" name="Picture 8"/>
          <p:cNvPicPr/>
          <p:nvPr/>
        </p:nvPicPr>
        <p:blipFill rotWithShape="1">
          <a:blip r:embed="rId3"/>
          <a:srcRect l="74341" t="18541" r="17220" b="66790"/>
          <a:stretch/>
        </p:blipFill>
        <p:spPr bwMode="auto">
          <a:xfrm>
            <a:off x="116632" y="129721"/>
            <a:ext cx="1411722" cy="14253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001223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Play “What’s  the time Mr Wolf?”</a:t>
            </a:r>
            <a:r>
              <a:rPr lang="en-GB" altLang="en-US" dirty="0" smtClean="0"/>
              <a:t>– You could also give your child some responsibility for watching the clock :</a:t>
            </a:r>
          </a:p>
          <a:p>
            <a:pPr lvl="0"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smtClean="0">
                <a:cs typeface="Arial" pitchFamily="34" charset="0"/>
              </a:rPr>
              <a:t>Read books about time</a:t>
            </a:r>
            <a:endParaRPr lang="en-GB" altLang="en-US" dirty="0" smtClean="0"/>
          </a:p>
        </p:txBody>
      </p:sp>
      <p:sp>
        <p:nvSpPr>
          <p:cNvPr id="6" name="Text Placeholder 5"/>
          <p:cNvSpPr>
            <a:spLocks noGrp="1"/>
          </p:cNvSpPr>
          <p:nvPr>
            <p:ph type="body" sz="quarter" idx="14"/>
          </p:nvPr>
        </p:nvSpPr>
        <p:spPr>
          <a:xfrm>
            <a:off x="4365104" y="2555776"/>
            <a:ext cx="1876971" cy="1152128"/>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p:txBody>
      </p:sp>
      <p:sp>
        <p:nvSpPr>
          <p:cNvPr id="5" name="Content Placeholder 4"/>
          <p:cNvSpPr>
            <a:spLocks noGrp="1"/>
          </p:cNvSpPr>
          <p:nvPr>
            <p:ph sz="quarter" idx="13"/>
          </p:nvPr>
        </p:nvSpPr>
        <p:spPr>
          <a:xfrm>
            <a:off x="719336" y="2627784"/>
            <a:ext cx="3501752" cy="1800200"/>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pPr marL="0" indent="0">
              <a:buNone/>
            </a:pPr>
            <a:endParaRPr lang="en-GB" dirty="0"/>
          </a:p>
        </p:txBody>
      </p:sp>
      <p:pic>
        <p:nvPicPr>
          <p:cNvPr id="8" name="Picture 7"/>
          <p:cNvPicPr/>
          <p:nvPr/>
        </p:nvPicPr>
        <p:blipFill rotWithShape="1">
          <a:blip r:embed="rId2"/>
          <a:srcRect l="74341" t="18541" r="17220" b="66790"/>
          <a:stretch/>
        </p:blipFill>
        <p:spPr bwMode="auto">
          <a:xfrm>
            <a:off x="151328" y="76590"/>
            <a:ext cx="1477447" cy="154266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9342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1 – Summer </a:t>
            </a:r>
            <a:r>
              <a:rPr lang="en-GB" dirty="0"/>
              <a:t>2</a:t>
            </a:r>
          </a:p>
        </p:txBody>
      </p:sp>
      <p:sp>
        <p:nvSpPr>
          <p:cNvPr id="3" name="Text Placeholder 2"/>
          <p:cNvSpPr>
            <a:spLocks noGrp="1"/>
          </p:cNvSpPr>
          <p:nvPr>
            <p:ph type="body" sz="quarter" idx="11"/>
          </p:nvPr>
        </p:nvSpPr>
        <p:spPr/>
        <p:txBody>
          <a:bodyPr/>
          <a:lstStyle/>
          <a:p>
            <a:r>
              <a:rPr lang="en-GB" dirty="0" smtClean="0"/>
              <a:t>I know number bonds for each number to 10.</a:t>
            </a:r>
            <a:endParaRPr lang="en-GB" dirty="0"/>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612409436"/>
              </p:ext>
            </p:extLst>
          </p:nvPr>
        </p:nvGraphicFramePr>
        <p:xfrm>
          <a:off x="719138" y="2555877"/>
          <a:ext cx="3390900" cy="2313432"/>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+ 7 = 7</a:t>
                      </a:r>
                    </a:p>
                    <a:p>
                      <a:pPr algn="ctr">
                        <a:lnSpc>
                          <a:spcPct val="115000"/>
                        </a:lnSpc>
                        <a:spcAft>
                          <a:spcPts val="0"/>
                        </a:spcAft>
                      </a:pPr>
                      <a:r>
                        <a:rPr lang="en-GB" sz="1100" baseline="0" dirty="0" smtClean="0">
                          <a:effectLst/>
                          <a:latin typeface="Calibri"/>
                          <a:ea typeface="Calibri"/>
                          <a:cs typeface="Times New Roman"/>
                        </a:rPr>
                        <a:t>1 + 6 = 7</a:t>
                      </a:r>
                    </a:p>
                    <a:p>
                      <a:pPr algn="ctr">
                        <a:lnSpc>
                          <a:spcPct val="115000"/>
                        </a:lnSpc>
                        <a:spcAft>
                          <a:spcPts val="0"/>
                        </a:spcAft>
                      </a:pPr>
                      <a:r>
                        <a:rPr lang="en-GB" sz="1100" baseline="0" dirty="0" smtClean="0">
                          <a:effectLst/>
                          <a:latin typeface="Calibri"/>
                          <a:ea typeface="Calibri"/>
                          <a:cs typeface="Times New Roman"/>
                        </a:rPr>
                        <a:t>2 + 5 = 7</a:t>
                      </a:r>
                    </a:p>
                    <a:p>
                      <a:pPr algn="ctr">
                        <a:lnSpc>
                          <a:spcPct val="115000"/>
                        </a:lnSpc>
                        <a:spcAft>
                          <a:spcPts val="0"/>
                        </a:spcAft>
                      </a:pPr>
                      <a:r>
                        <a:rPr lang="en-GB" sz="1100" baseline="0" dirty="0" smtClean="0">
                          <a:effectLst/>
                          <a:latin typeface="Calibri"/>
                          <a:ea typeface="Calibri"/>
                          <a:cs typeface="Times New Roman"/>
                        </a:rPr>
                        <a:t>3 + 4 = 7</a:t>
                      </a:r>
                    </a:p>
                    <a:p>
                      <a:pPr algn="ctr">
                        <a:lnSpc>
                          <a:spcPct val="115000"/>
                        </a:lnSpc>
                        <a:spcAft>
                          <a:spcPts val="0"/>
                        </a:spcAft>
                      </a:pPr>
                      <a:r>
                        <a:rPr lang="en-GB" sz="1100" baseline="0" dirty="0" smtClean="0">
                          <a:effectLst/>
                          <a:latin typeface="Calibri"/>
                          <a:ea typeface="Calibri"/>
                          <a:cs typeface="Times New Roman"/>
                        </a:rPr>
                        <a:t>4 + 3 = 7</a:t>
                      </a:r>
                    </a:p>
                    <a:p>
                      <a:pPr algn="ctr">
                        <a:lnSpc>
                          <a:spcPct val="115000"/>
                        </a:lnSpc>
                        <a:spcAft>
                          <a:spcPts val="0"/>
                        </a:spcAft>
                      </a:pPr>
                      <a:r>
                        <a:rPr lang="en-GB" sz="1100" baseline="0" dirty="0" smtClean="0">
                          <a:effectLst/>
                          <a:latin typeface="Calibri"/>
                          <a:ea typeface="Calibri"/>
                          <a:cs typeface="Times New Roman"/>
                        </a:rPr>
                        <a:t>5 + 2 = 7</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+ 8 = 8</a:t>
                      </a:r>
                    </a:p>
                    <a:p>
                      <a:pPr algn="ctr">
                        <a:lnSpc>
                          <a:spcPct val="115000"/>
                        </a:lnSpc>
                        <a:spcAft>
                          <a:spcPts val="0"/>
                        </a:spcAft>
                      </a:pPr>
                      <a:r>
                        <a:rPr lang="en-GB" sz="1100" dirty="0" smtClean="0">
                          <a:effectLst/>
                          <a:latin typeface="Calibri"/>
                          <a:ea typeface="Calibri"/>
                          <a:cs typeface="Times New Roman"/>
                        </a:rPr>
                        <a:t>1 + 7 = 8</a:t>
                      </a:r>
                    </a:p>
                    <a:p>
                      <a:pPr algn="ctr">
                        <a:lnSpc>
                          <a:spcPct val="115000"/>
                        </a:lnSpc>
                        <a:spcAft>
                          <a:spcPts val="0"/>
                        </a:spcAft>
                      </a:pPr>
                      <a:r>
                        <a:rPr lang="en-GB" sz="1100" dirty="0" smtClean="0">
                          <a:effectLst/>
                          <a:latin typeface="Calibri"/>
                          <a:ea typeface="Calibri"/>
                          <a:cs typeface="Times New Roman"/>
                        </a:rPr>
                        <a:t>2</a:t>
                      </a:r>
                      <a:r>
                        <a:rPr lang="en-GB" sz="1100" baseline="0" dirty="0" smtClean="0">
                          <a:effectLst/>
                          <a:latin typeface="Calibri"/>
                          <a:ea typeface="Calibri"/>
                          <a:cs typeface="Times New Roman"/>
                        </a:rPr>
                        <a:t> + 6 = 8</a:t>
                      </a:r>
                    </a:p>
                    <a:p>
                      <a:pPr algn="ctr">
                        <a:lnSpc>
                          <a:spcPct val="115000"/>
                        </a:lnSpc>
                        <a:spcAft>
                          <a:spcPts val="0"/>
                        </a:spcAft>
                      </a:pPr>
                      <a:r>
                        <a:rPr lang="en-GB" sz="1100" baseline="0" dirty="0" smtClean="0">
                          <a:effectLst/>
                          <a:latin typeface="Calibri"/>
                          <a:ea typeface="Calibri"/>
                          <a:cs typeface="Times New Roman"/>
                        </a:rPr>
                        <a:t>3 + 5 = 8</a:t>
                      </a:r>
                    </a:p>
                    <a:p>
                      <a:pPr algn="ctr">
                        <a:lnSpc>
                          <a:spcPct val="115000"/>
                        </a:lnSpc>
                        <a:spcAft>
                          <a:spcPts val="0"/>
                        </a:spcAft>
                      </a:pPr>
                      <a:r>
                        <a:rPr lang="en-GB" sz="1100" baseline="0" dirty="0" smtClean="0">
                          <a:effectLst/>
                          <a:latin typeface="Calibri"/>
                          <a:ea typeface="Calibri"/>
                          <a:cs typeface="Times New Roman"/>
                        </a:rPr>
                        <a:t>4 + 4  = 8</a:t>
                      </a:r>
                    </a:p>
                    <a:p>
                      <a:pPr algn="ctr">
                        <a:lnSpc>
                          <a:spcPct val="115000"/>
                        </a:lnSpc>
                        <a:spcAft>
                          <a:spcPts val="0"/>
                        </a:spcAft>
                      </a:pPr>
                      <a:r>
                        <a:rPr lang="en-GB" sz="1100" baseline="0" dirty="0" smtClean="0">
                          <a:effectLst/>
                          <a:latin typeface="Calibri"/>
                          <a:ea typeface="Calibri"/>
                          <a:cs typeface="Times New Roman"/>
                        </a:rPr>
                        <a:t>5 + 3 = 8</a:t>
                      </a:r>
                    </a:p>
                    <a:p>
                      <a:pPr algn="ctr">
                        <a:lnSpc>
                          <a:spcPct val="115000"/>
                        </a:lnSpc>
                        <a:spcAft>
                          <a:spcPts val="0"/>
                        </a:spcAft>
                      </a:pPr>
                      <a:r>
                        <a:rPr lang="en-GB" sz="1100" baseline="0" dirty="0" smtClean="0">
                          <a:effectLst/>
                          <a:latin typeface="Calibri"/>
                          <a:ea typeface="Calibri"/>
                          <a:cs typeface="Times New Roman"/>
                        </a:rPr>
                        <a:t>6 + 2 = 8</a:t>
                      </a:r>
                    </a:p>
                    <a:p>
                      <a:pPr algn="ctr">
                        <a:lnSpc>
                          <a:spcPct val="115000"/>
                        </a:lnSpc>
                        <a:spcAft>
                          <a:spcPts val="0"/>
                        </a:spcAft>
                      </a:pPr>
                      <a:r>
                        <a:rPr lang="en-GB" sz="1100" baseline="0" dirty="0" smtClean="0">
                          <a:effectLst/>
                          <a:latin typeface="Calibri"/>
                          <a:ea typeface="Calibri"/>
                          <a:cs typeface="Times New Roman"/>
                        </a:rPr>
                        <a:t>7 + 1 = 8</a:t>
                      </a:r>
                    </a:p>
                    <a:p>
                      <a:pPr algn="ctr">
                        <a:lnSpc>
                          <a:spcPct val="115000"/>
                        </a:lnSpc>
                        <a:spcAft>
                          <a:spcPts val="0"/>
                        </a:spcAft>
                      </a:pPr>
                      <a:r>
                        <a:rPr lang="en-GB" sz="1100" baseline="0" dirty="0" smtClean="0">
                          <a:effectLst/>
                          <a:latin typeface="Calibri"/>
                          <a:ea typeface="Calibri"/>
                          <a:cs typeface="Times New Roman"/>
                        </a:rPr>
                        <a:t>8 + 0 = 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+ 9</a:t>
                      </a:r>
                      <a:r>
                        <a:rPr lang="en-GB" sz="1100" baseline="0" dirty="0" smtClean="0">
                          <a:effectLst/>
                          <a:latin typeface="Calibri"/>
                          <a:ea typeface="Calibri"/>
                          <a:cs typeface="Times New Roman"/>
                        </a:rPr>
                        <a:t> = 9</a:t>
                      </a:r>
                    </a:p>
                    <a:p>
                      <a:pPr algn="ctr">
                        <a:lnSpc>
                          <a:spcPct val="115000"/>
                        </a:lnSpc>
                        <a:spcAft>
                          <a:spcPts val="0"/>
                        </a:spcAft>
                      </a:pPr>
                      <a:r>
                        <a:rPr lang="en-GB" sz="1100" baseline="0" dirty="0" smtClean="0">
                          <a:effectLst/>
                          <a:latin typeface="Calibri"/>
                          <a:ea typeface="Calibri"/>
                          <a:cs typeface="Times New Roman"/>
                        </a:rPr>
                        <a:t>1 + 8 = 9</a:t>
                      </a:r>
                    </a:p>
                    <a:p>
                      <a:pPr algn="ctr">
                        <a:lnSpc>
                          <a:spcPct val="115000"/>
                        </a:lnSpc>
                        <a:spcAft>
                          <a:spcPts val="0"/>
                        </a:spcAft>
                      </a:pPr>
                      <a:r>
                        <a:rPr lang="en-GB" sz="1100" baseline="0" dirty="0" smtClean="0">
                          <a:effectLst/>
                          <a:latin typeface="Calibri"/>
                          <a:ea typeface="Calibri"/>
                          <a:cs typeface="Times New Roman"/>
                        </a:rPr>
                        <a:t>2 + 7 = 9</a:t>
                      </a:r>
                    </a:p>
                    <a:p>
                      <a:pPr algn="ctr">
                        <a:lnSpc>
                          <a:spcPct val="115000"/>
                        </a:lnSpc>
                        <a:spcAft>
                          <a:spcPts val="0"/>
                        </a:spcAft>
                      </a:pPr>
                      <a:r>
                        <a:rPr lang="en-GB" sz="1100" baseline="0" dirty="0" smtClean="0">
                          <a:effectLst/>
                          <a:latin typeface="Calibri"/>
                          <a:ea typeface="Calibri"/>
                          <a:cs typeface="Times New Roman"/>
                        </a:rPr>
                        <a:t>3 + 6 = 9</a:t>
                      </a:r>
                    </a:p>
                    <a:p>
                      <a:pPr algn="ctr">
                        <a:lnSpc>
                          <a:spcPct val="115000"/>
                        </a:lnSpc>
                        <a:spcAft>
                          <a:spcPts val="0"/>
                        </a:spcAft>
                      </a:pPr>
                      <a:r>
                        <a:rPr lang="en-GB" sz="1100" baseline="0" dirty="0" smtClean="0">
                          <a:effectLst/>
                          <a:latin typeface="Calibri"/>
                          <a:ea typeface="Calibri"/>
                          <a:cs typeface="Times New Roman"/>
                        </a:rPr>
                        <a:t>4 + 5 = 9</a:t>
                      </a:r>
                    </a:p>
                    <a:p>
                      <a:pPr algn="ctr">
                        <a:lnSpc>
                          <a:spcPct val="115000"/>
                        </a:lnSpc>
                        <a:spcAft>
                          <a:spcPts val="0"/>
                        </a:spcAft>
                      </a:pPr>
                      <a:r>
                        <a:rPr lang="en-GB" sz="1100" baseline="0" dirty="0" smtClean="0">
                          <a:effectLst/>
                          <a:latin typeface="Calibri"/>
                          <a:ea typeface="Calibri"/>
                          <a:cs typeface="Times New Roman"/>
                        </a:rPr>
                        <a:t>5 + 4 = 9</a:t>
                      </a:r>
                    </a:p>
                    <a:p>
                      <a:pPr algn="ctr">
                        <a:lnSpc>
                          <a:spcPct val="115000"/>
                        </a:lnSpc>
                        <a:spcAft>
                          <a:spcPts val="0"/>
                        </a:spcAft>
                      </a:pPr>
                      <a:r>
                        <a:rPr lang="en-GB" sz="1100" baseline="0" dirty="0" smtClean="0">
                          <a:effectLst/>
                          <a:latin typeface="Calibri"/>
                          <a:ea typeface="Calibri"/>
                          <a:cs typeface="Times New Roman"/>
                        </a:rPr>
                        <a:t>6 + 3 = 9</a:t>
                      </a:r>
                    </a:p>
                    <a:p>
                      <a:pPr algn="ctr">
                        <a:lnSpc>
                          <a:spcPct val="115000"/>
                        </a:lnSpc>
                        <a:spcAft>
                          <a:spcPts val="0"/>
                        </a:spcAft>
                      </a:pPr>
                      <a:r>
                        <a:rPr lang="en-GB" sz="1100" baseline="0" dirty="0" smtClean="0">
                          <a:effectLst/>
                          <a:latin typeface="Calibri"/>
                          <a:ea typeface="Calibri"/>
                          <a:cs typeface="Times New Roman"/>
                        </a:rPr>
                        <a:t>7 + 2 = 9</a:t>
                      </a:r>
                    </a:p>
                    <a:p>
                      <a:pPr algn="ctr">
                        <a:lnSpc>
                          <a:spcPct val="115000"/>
                        </a:lnSpc>
                        <a:spcAft>
                          <a:spcPts val="0"/>
                        </a:spcAft>
                      </a:pPr>
                      <a:r>
                        <a:rPr lang="en-GB" sz="1100" baseline="0" dirty="0" smtClean="0">
                          <a:effectLst/>
                          <a:latin typeface="Calibri"/>
                          <a:ea typeface="Calibri"/>
                          <a:cs typeface="Times New Roman"/>
                        </a:rPr>
                        <a:t>8 + 1 = 9</a:t>
                      </a:r>
                    </a:p>
                    <a:p>
                      <a:pPr algn="ctr">
                        <a:lnSpc>
                          <a:spcPct val="115000"/>
                        </a:lnSpc>
                        <a:spcAft>
                          <a:spcPts val="0"/>
                        </a:spcAft>
                      </a:pPr>
                      <a:r>
                        <a:rPr lang="en-GB" sz="1100" baseline="0" dirty="0" smtClean="0">
                          <a:effectLst/>
                          <a:latin typeface="Calibri"/>
                          <a:ea typeface="Calibri"/>
                          <a:cs typeface="Times New Roman"/>
                        </a:rPr>
                        <a:t>9 + 0 = 9</a:t>
                      </a: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0 + 10 = 10</a:t>
                      </a:r>
                    </a:p>
                    <a:p>
                      <a:pPr algn="ctr">
                        <a:lnSpc>
                          <a:spcPct val="115000"/>
                        </a:lnSpc>
                        <a:spcAft>
                          <a:spcPts val="0"/>
                        </a:spcAft>
                      </a:pPr>
                      <a:r>
                        <a:rPr lang="en-GB" sz="1100" baseline="0" dirty="0" smtClean="0">
                          <a:effectLst/>
                          <a:latin typeface="Calibri"/>
                          <a:ea typeface="Calibri"/>
                          <a:cs typeface="Times New Roman"/>
                        </a:rPr>
                        <a:t>1 + 9 = 10</a:t>
                      </a:r>
                    </a:p>
                    <a:p>
                      <a:pPr algn="ctr">
                        <a:lnSpc>
                          <a:spcPct val="115000"/>
                        </a:lnSpc>
                        <a:spcAft>
                          <a:spcPts val="0"/>
                        </a:spcAft>
                      </a:pPr>
                      <a:r>
                        <a:rPr lang="en-GB" sz="1100" baseline="0" dirty="0" smtClean="0">
                          <a:effectLst/>
                          <a:latin typeface="Calibri"/>
                          <a:ea typeface="Calibri"/>
                          <a:cs typeface="Times New Roman"/>
                        </a:rPr>
                        <a:t>2 + 8 = 10</a:t>
                      </a:r>
                    </a:p>
                    <a:p>
                      <a:pPr algn="ctr">
                        <a:lnSpc>
                          <a:spcPct val="115000"/>
                        </a:lnSpc>
                        <a:spcAft>
                          <a:spcPts val="0"/>
                        </a:spcAft>
                      </a:pPr>
                      <a:r>
                        <a:rPr lang="en-GB" sz="1100" baseline="0" dirty="0" smtClean="0">
                          <a:effectLst/>
                          <a:latin typeface="Calibri"/>
                          <a:ea typeface="Calibri"/>
                          <a:cs typeface="Times New Roman"/>
                        </a:rPr>
                        <a:t>3 + 7 = 10</a:t>
                      </a:r>
                    </a:p>
                    <a:p>
                      <a:pPr algn="ctr">
                        <a:lnSpc>
                          <a:spcPct val="115000"/>
                        </a:lnSpc>
                        <a:spcAft>
                          <a:spcPts val="0"/>
                        </a:spcAft>
                      </a:pPr>
                      <a:r>
                        <a:rPr lang="en-GB" sz="1100" baseline="0" dirty="0" smtClean="0">
                          <a:effectLst/>
                          <a:latin typeface="Calibri"/>
                          <a:ea typeface="Calibri"/>
                          <a:cs typeface="Times New Roman"/>
                        </a:rPr>
                        <a:t>4 + 6 = 10</a:t>
                      </a:r>
                    </a:p>
                    <a:p>
                      <a:pPr algn="ctr">
                        <a:lnSpc>
                          <a:spcPct val="115000"/>
                        </a:lnSpc>
                        <a:spcAft>
                          <a:spcPts val="0"/>
                        </a:spcAft>
                      </a:pPr>
                      <a:r>
                        <a:rPr lang="en-GB" sz="1100" baseline="0" dirty="0" smtClean="0">
                          <a:effectLst/>
                          <a:latin typeface="Calibri"/>
                          <a:ea typeface="Calibri"/>
                          <a:cs typeface="Times New Roman"/>
                        </a:rPr>
                        <a:t>5 + 5 = 10</a:t>
                      </a:r>
                    </a:p>
                    <a:p>
                      <a:pPr algn="ctr">
                        <a:lnSpc>
                          <a:spcPct val="115000"/>
                        </a:lnSpc>
                        <a:spcAft>
                          <a:spcPts val="0"/>
                        </a:spcAft>
                      </a:pPr>
                      <a:r>
                        <a:rPr lang="en-GB" sz="1100" baseline="0" dirty="0" smtClean="0">
                          <a:effectLst/>
                          <a:latin typeface="Calibri"/>
                          <a:ea typeface="Calibri"/>
                          <a:cs typeface="Times New Roman"/>
                        </a:rPr>
                        <a:t>6 + 4 = 10</a:t>
                      </a:r>
                    </a:p>
                    <a:p>
                      <a:pPr algn="ctr">
                        <a:lnSpc>
                          <a:spcPct val="115000"/>
                        </a:lnSpc>
                        <a:spcAft>
                          <a:spcPts val="0"/>
                        </a:spcAft>
                      </a:pPr>
                      <a:r>
                        <a:rPr lang="en-GB" sz="1100" baseline="0" dirty="0" smtClean="0">
                          <a:effectLst/>
                          <a:latin typeface="Calibri"/>
                          <a:ea typeface="Calibri"/>
                          <a:cs typeface="Times New Roman"/>
                        </a:rPr>
                        <a:t>7 + 3 = 10</a:t>
                      </a:r>
                    </a:p>
                    <a:p>
                      <a:pPr algn="ctr">
                        <a:lnSpc>
                          <a:spcPct val="115000"/>
                        </a:lnSpc>
                        <a:spcAft>
                          <a:spcPts val="0"/>
                        </a:spcAft>
                      </a:pPr>
                      <a:r>
                        <a:rPr lang="en-GB" sz="1100" baseline="0" dirty="0" smtClean="0">
                          <a:effectLst/>
                          <a:latin typeface="Calibri"/>
                          <a:ea typeface="Calibri"/>
                          <a:cs typeface="Times New Roman"/>
                        </a:rPr>
                        <a:t>8 + 2 = 10</a:t>
                      </a:r>
                    </a:p>
                    <a:p>
                      <a:pPr algn="ctr">
                        <a:lnSpc>
                          <a:spcPct val="115000"/>
                        </a:lnSpc>
                        <a:spcAft>
                          <a:spcPts val="0"/>
                        </a:spcAft>
                      </a:pPr>
                      <a:r>
                        <a:rPr lang="en-GB" sz="1100" baseline="0" dirty="0" smtClean="0">
                          <a:effectLst/>
                          <a:latin typeface="Calibri"/>
                          <a:ea typeface="Calibri"/>
                          <a:cs typeface="Times New Roman"/>
                        </a:rPr>
                        <a:t>9 + 1 = 10</a:t>
                      </a:r>
                    </a:p>
                    <a:p>
                      <a:pPr algn="ctr">
                        <a:lnSpc>
                          <a:spcPct val="115000"/>
                        </a:lnSpc>
                        <a:spcAft>
                          <a:spcPts val="0"/>
                        </a:spcAft>
                      </a:pPr>
                      <a:r>
                        <a:rPr lang="en-GB" sz="1100" baseline="0" dirty="0" smtClean="0">
                          <a:effectLst/>
                          <a:latin typeface="Calibri"/>
                          <a:ea typeface="Calibri"/>
                          <a:cs typeface="Times New Roman"/>
                        </a:rPr>
                        <a:t>10 + 0 = 10</a:t>
                      </a: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a:t>What do I </a:t>
            </a:r>
            <a:r>
              <a:rPr lang="en-GB" u="none" dirty="0"/>
              <a:t>add </a:t>
            </a:r>
            <a:r>
              <a:rPr lang="en-GB" b="0" u="none" dirty="0"/>
              <a:t>to 5 to make </a:t>
            </a:r>
            <a:r>
              <a:rPr lang="en-GB" b="0" u="none" dirty="0" smtClean="0"/>
              <a:t>10</a:t>
            </a:r>
            <a:r>
              <a:rPr lang="en-GB" b="0" u="none" dirty="0"/>
              <a:t>?</a:t>
            </a:r>
          </a:p>
          <a:p>
            <a:pPr algn="l"/>
            <a:r>
              <a:rPr lang="en-GB" b="0" u="none" dirty="0"/>
              <a:t>What is </a:t>
            </a:r>
            <a:r>
              <a:rPr lang="en-GB" b="0" u="none" dirty="0" smtClean="0"/>
              <a:t>10 </a:t>
            </a:r>
            <a:r>
              <a:rPr lang="en-GB" u="none" dirty="0"/>
              <a:t>take away </a:t>
            </a:r>
            <a:r>
              <a:rPr lang="en-GB" b="0" u="none" dirty="0"/>
              <a:t>6?</a:t>
            </a:r>
          </a:p>
          <a:p>
            <a:pPr algn="l"/>
            <a:r>
              <a:rPr lang="en-GB" b="0" u="none" dirty="0"/>
              <a:t>What is 3 </a:t>
            </a:r>
            <a:r>
              <a:rPr lang="en-GB" u="none" dirty="0"/>
              <a:t>less than </a:t>
            </a:r>
            <a:r>
              <a:rPr lang="en-GB" b="0" u="none" dirty="0" smtClean="0"/>
              <a:t>10</a:t>
            </a:r>
            <a:r>
              <a:rPr lang="en-GB" b="0" u="none" dirty="0"/>
              <a:t>?</a:t>
            </a:r>
          </a:p>
          <a:p>
            <a:pPr algn="l"/>
            <a:r>
              <a:rPr lang="en-GB" u="none" dirty="0"/>
              <a:t>How many more </a:t>
            </a:r>
            <a:r>
              <a:rPr lang="en-GB" b="0" u="none" dirty="0"/>
              <a:t>than 2</a:t>
            </a:r>
            <a:r>
              <a:rPr lang="en-GB" b="0" u="none" dirty="0" smtClean="0"/>
              <a:t> </a:t>
            </a:r>
            <a:r>
              <a:rPr lang="en-GB" b="0" u="none" dirty="0"/>
              <a:t>is </a:t>
            </a:r>
            <a:r>
              <a:rPr lang="en-GB" b="0" u="none" dirty="0" smtClean="0"/>
              <a:t>10</a:t>
            </a:r>
            <a:r>
              <a:rPr lang="en-GB" b="0" u="none" dirty="0"/>
              <a:t>?</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or 9</a:t>
            </a:r>
            <a:r>
              <a:rPr lang="en-GB" altLang="en-US" dirty="0" smtClean="0">
                <a:ea typeface="Calibri" pitchFamily="34" charset="0"/>
                <a:cs typeface="Times New Roman" pitchFamily="18" charset="0"/>
              </a:rPr>
              <a:t> – ⃝ = 8.</a:t>
            </a:r>
            <a:endParaRPr lang="en-GB" altLang="en-US" dirty="0">
              <a:ea typeface="Calibri" pitchFamily="34" charset="0"/>
              <a:cs typeface="Times New Roman" pitchFamily="18" charset="0"/>
            </a:endParaRPr>
          </a:p>
          <a:p>
            <a:endParaRPr lang="en-GB" dirty="0"/>
          </a:p>
        </p:txBody>
      </p:sp>
      <p:sp>
        <p:nvSpPr>
          <p:cNvPr id="5" name="AutoShape 2" descr="Foxton Primary School - Ho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p:nvPr/>
        </p:nvPicPr>
        <p:blipFill rotWithShape="1">
          <a:blip r:embed="rId2"/>
          <a:srcRect l="74341" t="18541" r="17220" b="66790"/>
          <a:stretch/>
        </p:blipFill>
        <p:spPr bwMode="auto">
          <a:xfrm>
            <a:off x="175817" y="174149"/>
            <a:ext cx="1452957" cy="13823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495474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1673</TotalTime>
  <Words>1309</Words>
  <Application>Microsoft Office PowerPoint</Application>
  <PresentationFormat>On-screen Show (4:3)</PresentationFormat>
  <Paragraphs>178</Paragraphs>
  <Slides>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Bookman Old Style</vt:lpstr>
      <vt:lpstr>Calibri</vt:lpstr>
      <vt:lpstr>Gill Sans MT</vt:lpstr>
      <vt:lpstr>Times New Roman</vt:lpstr>
      <vt:lpstr>Wingdings</vt:lpstr>
      <vt:lpstr>Wingdings 3</vt:lpstr>
      <vt:lpstr>Origin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Lynne Brooks</cp:lastModifiedBy>
  <cp:revision>117</cp:revision>
  <cp:lastPrinted>2018-10-29T08:35:12Z</cp:lastPrinted>
  <dcterms:created xsi:type="dcterms:W3CDTF">2014-08-28T09:37:14Z</dcterms:created>
  <dcterms:modified xsi:type="dcterms:W3CDTF">2020-11-25T08:03:10Z</dcterms:modified>
</cp:coreProperties>
</file>