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73" r:id="rId7"/>
    <p:sldId id="261" r:id="rId8"/>
    <p:sldId id="262" r:id="rId9"/>
    <p:sldId id="269" r:id="rId10"/>
    <p:sldId id="266" r:id="rId11"/>
    <p:sldId id="264" r:id="rId12"/>
    <p:sldId id="27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aron Marshall" userId="bdb8c2c8-6783-442d-9382-0afaf70601bb" providerId="ADAL" clId="{EB5119F8-CFCE-4F7E-BF27-B10DF7B68D61}"/>
    <pc:docChg chg="custSel modSld">
      <pc:chgData name="Aaron Marshall" userId="bdb8c2c8-6783-442d-9382-0afaf70601bb" providerId="ADAL" clId="{EB5119F8-CFCE-4F7E-BF27-B10DF7B68D61}" dt="2025-09-24T08:38:02.002" v="369" actId="20577"/>
      <pc:docMkLst>
        <pc:docMk/>
      </pc:docMkLst>
      <pc:sldChg chg="modSp mod">
        <pc:chgData name="Aaron Marshall" userId="bdb8c2c8-6783-442d-9382-0afaf70601bb" providerId="ADAL" clId="{EB5119F8-CFCE-4F7E-BF27-B10DF7B68D61}" dt="2025-09-24T08:26:17.616" v="5" actId="20577"/>
        <pc:sldMkLst>
          <pc:docMk/>
          <pc:sldMk cId="1651364461" sldId="256"/>
        </pc:sldMkLst>
        <pc:spChg chg="mod">
          <ac:chgData name="Aaron Marshall" userId="bdb8c2c8-6783-442d-9382-0afaf70601bb" providerId="ADAL" clId="{EB5119F8-CFCE-4F7E-BF27-B10DF7B68D61}" dt="2025-09-24T08:26:17.616" v="5" actId="20577"/>
          <ac:spMkLst>
            <pc:docMk/>
            <pc:sldMk cId="1651364461" sldId="256"/>
            <ac:spMk id="3" creationId="{00000000-0000-0000-0000-000000000000}"/>
          </ac:spMkLst>
        </pc:spChg>
      </pc:sldChg>
      <pc:sldChg chg="addSp delSp modSp mod">
        <pc:chgData name="Aaron Marshall" userId="bdb8c2c8-6783-442d-9382-0afaf70601bb" providerId="ADAL" clId="{EB5119F8-CFCE-4F7E-BF27-B10DF7B68D61}" dt="2025-09-24T08:28:42.395" v="12" actId="732"/>
        <pc:sldMkLst>
          <pc:docMk/>
          <pc:sldMk cId="3305539803" sldId="259"/>
        </pc:sldMkLst>
        <pc:picChg chg="add mod modCrop">
          <ac:chgData name="Aaron Marshall" userId="bdb8c2c8-6783-442d-9382-0afaf70601bb" providerId="ADAL" clId="{EB5119F8-CFCE-4F7E-BF27-B10DF7B68D61}" dt="2025-09-24T08:28:42.395" v="12" actId="732"/>
          <ac:picMkLst>
            <pc:docMk/>
            <pc:sldMk cId="3305539803" sldId="259"/>
            <ac:picMk id="4" creationId="{9126B9FE-511D-4188-AAF3-08E9C16FD138}"/>
          </ac:picMkLst>
        </pc:picChg>
        <pc:picChg chg="del">
          <ac:chgData name="Aaron Marshall" userId="bdb8c2c8-6783-442d-9382-0afaf70601bb" providerId="ADAL" clId="{EB5119F8-CFCE-4F7E-BF27-B10DF7B68D61}" dt="2025-09-24T08:27:07.400" v="6" actId="478"/>
          <ac:picMkLst>
            <pc:docMk/>
            <pc:sldMk cId="3305539803" sldId="259"/>
            <ac:picMk id="5" creationId="{00000000-0000-0000-0000-000000000000}"/>
          </ac:picMkLst>
        </pc:picChg>
      </pc:sldChg>
      <pc:sldChg chg="modSp mod">
        <pc:chgData name="Aaron Marshall" userId="bdb8c2c8-6783-442d-9382-0afaf70601bb" providerId="ADAL" clId="{EB5119F8-CFCE-4F7E-BF27-B10DF7B68D61}" dt="2025-09-24T08:29:50.121" v="37" actId="115"/>
        <pc:sldMkLst>
          <pc:docMk/>
          <pc:sldMk cId="839759182" sldId="261"/>
        </pc:sldMkLst>
        <pc:spChg chg="mod">
          <ac:chgData name="Aaron Marshall" userId="bdb8c2c8-6783-442d-9382-0afaf70601bb" providerId="ADAL" clId="{EB5119F8-CFCE-4F7E-BF27-B10DF7B68D61}" dt="2025-09-24T08:29:50.121" v="37" actId="115"/>
          <ac:spMkLst>
            <pc:docMk/>
            <pc:sldMk cId="839759182" sldId="261"/>
            <ac:spMk id="2" creationId="{065E9727-333A-425A-B16D-658B1AD49FCE}"/>
          </ac:spMkLst>
        </pc:spChg>
      </pc:sldChg>
      <pc:sldChg chg="modSp mod">
        <pc:chgData name="Aaron Marshall" userId="bdb8c2c8-6783-442d-9382-0afaf70601bb" providerId="ADAL" clId="{EB5119F8-CFCE-4F7E-BF27-B10DF7B68D61}" dt="2025-09-24T08:30:11.111" v="60" actId="20577"/>
        <pc:sldMkLst>
          <pc:docMk/>
          <pc:sldMk cId="397035203" sldId="262"/>
        </pc:sldMkLst>
        <pc:spChg chg="mod">
          <ac:chgData name="Aaron Marshall" userId="bdb8c2c8-6783-442d-9382-0afaf70601bb" providerId="ADAL" clId="{EB5119F8-CFCE-4F7E-BF27-B10DF7B68D61}" dt="2025-09-24T08:30:11.111" v="60" actId="20577"/>
          <ac:spMkLst>
            <pc:docMk/>
            <pc:sldMk cId="397035203" sldId="262"/>
            <ac:spMk id="4" creationId="{FA719DEB-0A68-4BA5-888D-6756CD2C68EB}"/>
          </ac:spMkLst>
        </pc:spChg>
      </pc:sldChg>
      <pc:sldChg chg="modSp mod">
        <pc:chgData name="Aaron Marshall" userId="bdb8c2c8-6783-442d-9382-0afaf70601bb" providerId="ADAL" clId="{EB5119F8-CFCE-4F7E-BF27-B10DF7B68D61}" dt="2025-09-24T08:31:25.313" v="152" actId="20577"/>
        <pc:sldMkLst>
          <pc:docMk/>
          <pc:sldMk cId="939923938" sldId="264"/>
        </pc:sldMkLst>
        <pc:spChg chg="mod">
          <ac:chgData name="Aaron Marshall" userId="bdb8c2c8-6783-442d-9382-0afaf70601bb" providerId="ADAL" clId="{EB5119F8-CFCE-4F7E-BF27-B10DF7B68D61}" dt="2025-09-24T08:31:25.313" v="152" actId="20577"/>
          <ac:spMkLst>
            <pc:docMk/>
            <pc:sldMk cId="939923938" sldId="264"/>
            <ac:spMk id="3" creationId="{00000000-0000-0000-0000-000000000000}"/>
          </ac:spMkLst>
        </pc:spChg>
      </pc:sldChg>
      <pc:sldChg chg="addSp delSp modSp mod">
        <pc:chgData name="Aaron Marshall" userId="bdb8c2c8-6783-442d-9382-0afaf70601bb" providerId="ADAL" clId="{EB5119F8-CFCE-4F7E-BF27-B10DF7B68D61}" dt="2025-09-24T08:38:02.002" v="369" actId="20577"/>
        <pc:sldMkLst>
          <pc:docMk/>
          <pc:sldMk cId="1757980535" sldId="266"/>
        </pc:sldMkLst>
        <pc:spChg chg="mod">
          <ac:chgData name="Aaron Marshall" userId="bdb8c2c8-6783-442d-9382-0afaf70601bb" providerId="ADAL" clId="{EB5119F8-CFCE-4F7E-BF27-B10DF7B68D61}" dt="2025-09-24T08:38:02.002" v="369" actId="20577"/>
          <ac:spMkLst>
            <pc:docMk/>
            <pc:sldMk cId="1757980535" sldId="266"/>
            <ac:spMk id="2" creationId="{00000000-0000-0000-0000-000000000000}"/>
          </ac:spMkLst>
        </pc:spChg>
        <pc:spChg chg="del mod">
          <ac:chgData name="Aaron Marshall" userId="bdb8c2c8-6783-442d-9382-0afaf70601bb" providerId="ADAL" clId="{EB5119F8-CFCE-4F7E-BF27-B10DF7B68D61}" dt="2025-09-24T08:31:37.228" v="157"/>
          <ac:spMkLst>
            <pc:docMk/>
            <pc:sldMk cId="1757980535" sldId="266"/>
            <ac:spMk id="6" creationId="{00000000-0000-0000-0000-000000000000}"/>
          </ac:spMkLst>
        </pc:spChg>
        <pc:spChg chg="add mod">
          <ac:chgData name="Aaron Marshall" userId="bdb8c2c8-6783-442d-9382-0afaf70601bb" providerId="ADAL" clId="{EB5119F8-CFCE-4F7E-BF27-B10DF7B68D61}" dt="2025-09-24T08:36:29.576" v="357" actId="14100"/>
          <ac:spMkLst>
            <pc:docMk/>
            <pc:sldMk cId="1757980535" sldId="266"/>
            <ac:spMk id="8" creationId="{51A8BDF8-5353-4AD0-8BD7-6AF57CA7AAA5}"/>
          </ac:spMkLst>
        </pc:spChg>
        <pc:picChg chg="add mod">
          <ac:chgData name="Aaron Marshall" userId="bdb8c2c8-6783-442d-9382-0afaf70601bb" providerId="ADAL" clId="{EB5119F8-CFCE-4F7E-BF27-B10DF7B68D61}" dt="2025-09-24T08:32:11.289" v="161" actId="1076"/>
          <ac:picMkLst>
            <pc:docMk/>
            <pc:sldMk cId="1757980535" sldId="266"/>
            <ac:picMk id="4" creationId="{5600E50B-43A4-44D9-BA75-7300D6E8C16F}"/>
          </ac:picMkLst>
        </pc:picChg>
        <pc:picChg chg="del">
          <ac:chgData name="Aaron Marshall" userId="bdb8c2c8-6783-442d-9382-0afaf70601bb" providerId="ADAL" clId="{EB5119F8-CFCE-4F7E-BF27-B10DF7B68D61}" dt="2025-09-24T08:31:37.213" v="155" actId="478"/>
          <ac:picMkLst>
            <pc:docMk/>
            <pc:sldMk cId="1757980535" sldId="266"/>
            <ac:picMk id="5" creationId="{00000000-0000-0000-0000-000000000000}"/>
          </ac:picMkLst>
        </pc:picChg>
      </pc:sldChg>
      <pc:sldChg chg="modSp mod">
        <pc:chgData name="Aaron Marshall" userId="bdb8c2c8-6783-442d-9382-0afaf70601bb" providerId="ADAL" clId="{EB5119F8-CFCE-4F7E-BF27-B10DF7B68D61}" dt="2025-09-24T08:30:35.472" v="64" actId="20577"/>
        <pc:sldMkLst>
          <pc:docMk/>
          <pc:sldMk cId="350680239" sldId="269"/>
        </pc:sldMkLst>
        <pc:spChg chg="mod">
          <ac:chgData name="Aaron Marshall" userId="bdb8c2c8-6783-442d-9382-0afaf70601bb" providerId="ADAL" clId="{EB5119F8-CFCE-4F7E-BF27-B10DF7B68D61}" dt="2025-09-24T08:30:35.472" v="64" actId="20577"/>
          <ac:spMkLst>
            <pc:docMk/>
            <pc:sldMk cId="350680239" sldId="269"/>
            <ac:spMk id="4" creationId="{FA719DEB-0A68-4BA5-888D-6756CD2C68EB}"/>
          </ac:spMkLst>
        </pc:spChg>
      </pc:sldChg>
      <pc:sldChg chg="addSp delSp modSp mod">
        <pc:chgData name="Aaron Marshall" userId="bdb8c2c8-6783-442d-9382-0afaf70601bb" providerId="ADAL" clId="{EB5119F8-CFCE-4F7E-BF27-B10DF7B68D61}" dt="2025-09-24T08:29:39.650" v="19" actId="1076"/>
        <pc:sldMkLst>
          <pc:docMk/>
          <pc:sldMk cId="4276250667" sldId="273"/>
        </pc:sldMkLst>
        <pc:picChg chg="del mod">
          <ac:chgData name="Aaron Marshall" userId="bdb8c2c8-6783-442d-9382-0afaf70601bb" providerId="ADAL" clId="{EB5119F8-CFCE-4F7E-BF27-B10DF7B68D61}" dt="2025-09-24T08:28:47.847" v="14" actId="478"/>
          <ac:picMkLst>
            <pc:docMk/>
            <pc:sldMk cId="4276250667" sldId="273"/>
            <ac:picMk id="4" creationId="{00000000-0000-0000-0000-000000000000}"/>
          </ac:picMkLst>
        </pc:picChg>
        <pc:picChg chg="add mod">
          <ac:chgData name="Aaron Marshall" userId="bdb8c2c8-6783-442d-9382-0afaf70601bb" providerId="ADAL" clId="{EB5119F8-CFCE-4F7E-BF27-B10DF7B68D61}" dt="2025-09-24T08:29:39.650" v="19" actId="1076"/>
          <ac:picMkLst>
            <pc:docMk/>
            <pc:sldMk cId="4276250667" sldId="273"/>
            <ac:picMk id="5" creationId="{278656EE-66EE-4D9F-BFF2-F04CBBAD59E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Owl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Curriculum Meeting </a:t>
            </a:r>
          </a:p>
          <a:p>
            <a:r>
              <a:rPr lang="en-GB" sz="3200" baseline="30000" dirty="0"/>
              <a:t>24th</a:t>
            </a:r>
            <a:r>
              <a:rPr lang="en-GB" sz="3200" dirty="0"/>
              <a:t> September 2025</a:t>
            </a:r>
          </a:p>
        </p:txBody>
      </p:sp>
    </p:spTree>
    <p:extLst>
      <p:ext uri="{BB962C8B-B14F-4D97-AF65-F5344CB8AC3E}">
        <p14:creationId xmlns:p14="http://schemas.microsoft.com/office/powerpoint/2010/main" val="1651364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2598" y="2229041"/>
            <a:ext cx="9601196" cy="1303867"/>
          </a:xfrm>
        </p:spPr>
        <p:txBody>
          <a:bodyPr>
            <a:noAutofit/>
          </a:bodyPr>
          <a:lstStyle/>
          <a:p>
            <a:r>
              <a:rPr lang="en-GB" sz="5400" dirty="0"/>
              <a:t>Mr Marshall – Class teacher</a:t>
            </a:r>
            <a:br>
              <a:rPr lang="en-GB" sz="5400" dirty="0"/>
            </a:br>
            <a:br>
              <a:rPr lang="en-GB" sz="5400" dirty="0"/>
            </a:br>
            <a:r>
              <a:rPr lang="en-GB" sz="5400" dirty="0"/>
              <a:t>Mrs McDonald –  Teaching Assistant</a:t>
            </a:r>
            <a:br>
              <a:rPr lang="en-GB" sz="5400" dirty="0"/>
            </a:br>
            <a:r>
              <a:rPr lang="en-GB" sz="5400" dirty="0"/>
              <a:t>Mrs Rose – Teaching Assistant</a:t>
            </a:r>
          </a:p>
        </p:txBody>
      </p:sp>
    </p:spTree>
    <p:extLst>
      <p:ext uri="{BB962C8B-B14F-4D97-AF65-F5344CB8AC3E}">
        <p14:creationId xmlns:p14="http://schemas.microsoft.com/office/powerpoint/2010/main" val="3164065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Daily routine (Morning)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8.55 – children line up outside and then come into class</a:t>
            </a:r>
          </a:p>
          <a:p>
            <a:r>
              <a:rPr lang="en-GB" dirty="0"/>
              <a:t>9.00 – Register and lunches</a:t>
            </a:r>
          </a:p>
          <a:p>
            <a:r>
              <a:rPr lang="en-GB" dirty="0"/>
              <a:t>9.05 – Guided reading</a:t>
            </a:r>
          </a:p>
          <a:p>
            <a:r>
              <a:rPr lang="en-GB" dirty="0"/>
              <a:t>9.30 – English </a:t>
            </a:r>
          </a:p>
          <a:p>
            <a:r>
              <a:rPr lang="en-GB" dirty="0"/>
              <a:t>10.30 – morning break, Assembly</a:t>
            </a:r>
          </a:p>
          <a:p>
            <a:r>
              <a:rPr lang="en-GB" dirty="0"/>
              <a:t>11.10 – Maths </a:t>
            </a:r>
          </a:p>
          <a:p>
            <a:r>
              <a:rPr lang="en-GB" dirty="0"/>
              <a:t>12.15 – Lunch and Lunch Break</a:t>
            </a:r>
          </a:p>
        </p:txBody>
      </p:sp>
    </p:spTree>
    <p:extLst>
      <p:ext uri="{BB962C8B-B14F-4D97-AF65-F5344CB8AC3E}">
        <p14:creationId xmlns:p14="http://schemas.microsoft.com/office/powerpoint/2010/main" val="1590491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Daily routine (afternoon)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12.45 – lunch break</a:t>
            </a:r>
          </a:p>
          <a:p>
            <a:r>
              <a:rPr lang="en-GB" dirty="0"/>
              <a:t>1.15 – Register</a:t>
            </a:r>
          </a:p>
          <a:p>
            <a:r>
              <a:rPr lang="en-GB" dirty="0"/>
              <a:t>1.20 – afternoon lessons</a:t>
            </a:r>
          </a:p>
          <a:p>
            <a:r>
              <a:rPr lang="en-GB" dirty="0"/>
              <a:t>3.15 – Home </a:t>
            </a:r>
          </a:p>
        </p:txBody>
      </p:sp>
    </p:spTree>
    <p:extLst>
      <p:ext uri="{BB962C8B-B14F-4D97-AF65-F5344CB8AC3E}">
        <p14:creationId xmlns:p14="http://schemas.microsoft.com/office/powerpoint/2010/main" val="594926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F07FA-E6C7-443A-AC66-13364BD6E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0"/>
            <a:ext cx="9601196" cy="4164634"/>
          </a:xfrm>
        </p:spPr>
        <p:txBody>
          <a:bodyPr/>
          <a:lstStyle/>
          <a:p>
            <a:r>
              <a:rPr lang="en-GB" u="sng" dirty="0"/>
              <a:t>Class timetable</a:t>
            </a:r>
            <a:br>
              <a:rPr lang="en-GB" u="sng" dirty="0"/>
            </a:br>
            <a:r>
              <a:rPr lang="en-GB" sz="3600" dirty="0"/>
              <a:t>Our weekly timetable can be found on the school website under the Class 4 page.</a:t>
            </a:r>
            <a:br>
              <a:rPr lang="en-GB" sz="4000" u="sng" dirty="0"/>
            </a:br>
            <a:br>
              <a:rPr lang="en-GB" sz="4000" u="sng" dirty="0"/>
            </a:br>
            <a:endParaRPr lang="en-GB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26B9FE-511D-4188-AAF3-08E9C16FD1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791"/>
          <a:stretch/>
        </p:blipFill>
        <p:spPr>
          <a:xfrm>
            <a:off x="2375638" y="2528046"/>
            <a:ext cx="7243491" cy="3730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539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F07FA-E6C7-443A-AC66-13364BD6E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0"/>
            <a:ext cx="9601196" cy="4164634"/>
          </a:xfrm>
        </p:spPr>
        <p:txBody>
          <a:bodyPr/>
          <a:lstStyle/>
          <a:p>
            <a:r>
              <a:rPr lang="en-GB" u="sng" dirty="0"/>
              <a:t>Curriculum overview</a:t>
            </a:r>
            <a:br>
              <a:rPr lang="en-GB" u="sng" dirty="0"/>
            </a:br>
            <a:r>
              <a:rPr lang="en-GB" sz="3600" dirty="0"/>
              <a:t>This can also be found on our webpage.</a:t>
            </a:r>
            <a:br>
              <a:rPr lang="en-GB" sz="4000" u="sng" dirty="0"/>
            </a:br>
            <a:br>
              <a:rPr lang="en-GB" sz="4000" u="sng" dirty="0"/>
            </a:br>
            <a:endParaRPr lang="en-GB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8656EE-66EE-4D9F-BFF2-F04CBBAD5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5755" y="2154902"/>
            <a:ext cx="6280490" cy="3849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50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E9727-333A-425A-B16D-658B1AD49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5330" y="2950269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sz="4800" u="sng" dirty="0">
                <a:cs typeface="Arial" panose="020B0604020202020204" pitchFamily="34" charset="0"/>
              </a:rPr>
              <a:t>PE</a:t>
            </a:r>
            <a:br>
              <a:rPr lang="en-GB" sz="4800" u="sng" dirty="0">
                <a:cs typeface="Arial" panose="020B0604020202020204" pitchFamily="34" charset="0"/>
              </a:rPr>
            </a:br>
            <a:r>
              <a:rPr lang="en-GB" u="sng" dirty="0">
                <a:cs typeface="Arial" panose="020B0604020202020204" pitchFamily="34" charset="0"/>
              </a:rPr>
              <a:t>Wednesday</a:t>
            </a:r>
            <a:r>
              <a:rPr lang="en-GB" sz="4400" dirty="0">
                <a:cs typeface="Arial" panose="020B0604020202020204" pitchFamily="34" charset="0"/>
              </a:rPr>
              <a:t> and </a:t>
            </a:r>
            <a:r>
              <a:rPr lang="en-GB" sz="4400" u="sng" dirty="0">
                <a:cs typeface="Arial" panose="020B0604020202020204" pitchFamily="34" charset="0"/>
              </a:rPr>
              <a:t>Friday</a:t>
            </a:r>
            <a:br>
              <a:rPr lang="en-GB" sz="4400" dirty="0">
                <a:cs typeface="Arial" panose="020B0604020202020204" pitchFamily="34" charset="0"/>
              </a:rPr>
            </a:br>
            <a:br>
              <a:rPr lang="en-GB" sz="4400" dirty="0">
                <a:cs typeface="Arial" panose="020B0604020202020204" pitchFamily="34" charset="0"/>
              </a:rPr>
            </a:br>
            <a:r>
              <a:rPr lang="en-GB" sz="4400" dirty="0">
                <a:cs typeface="Arial" panose="020B0604020202020204" pitchFamily="34" charset="0"/>
              </a:rPr>
              <a:t>PE kit is needed in school for the week.</a:t>
            </a:r>
            <a:br>
              <a:rPr lang="en-GB" sz="4400" dirty="0">
                <a:cs typeface="Arial" panose="020B0604020202020204" pitchFamily="34" charset="0"/>
              </a:rPr>
            </a:br>
            <a:br>
              <a:rPr lang="en-GB" sz="4400" dirty="0">
                <a:cs typeface="Arial" panose="020B0604020202020204" pitchFamily="34" charset="0"/>
              </a:rPr>
            </a:br>
            <a:r>
              <a:rPr lang="en-GB" sz="4400" dirty="0">
                <a:cs typeface="Arial" panose="020B0604020202020204" pitchFamily="34" charset="0"/>
              </a:rPr>
              <a:t>No earrings and hair tied back</a:t>
            </a:r>
            <a:br>
              <a:rPr lang="en-GB" sz="4400" dirty="0">
                <a:cs typeface="Arial" panose="020B0604020202020204" pitchFamily="34" charset="0"/>
              </a:rPr>
            </a:br>
            <a:r>
              <a:rPr lang="en-GB" dirty="0">
                <a:cs typeface="Arial" panose="020B0604020202020204" pitchFamily="34" charset="0"/>
              </a:rPr>
              <a:t>Sensible footwear and warm clothing is needed</a:t>
            </a:r>
            <a:br>
              <a:rPr lang="en-GB" sz="4400" dirty="0">
                <a:cs typeface="Arial" panose="020B0604020202020204" pitchFamily="34" charset="0"/>
              </a:rPr>
            </a:br>
            <a:br>
              <a:rPr lang="en-GB" sz="4400" dirty="0">
                <a:cs typeface="Arial" panose="020B0604020202020204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9759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5FF4F-8A0C-47BB-846D-A45463DE0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948785"/>
            <a:ext cx="9601196" cy="602828"/>
          </a:xfrm>
        </p:spPr>
        <p:txBody>
          <a:bodyPr>
            <a:normAutofit fontScale="90000"/>
          </a:bodyPr>
          <a:lstStyle/>
          <a:p>
            <a:r>
              <a:rPr lang="en-GB" dirty="0"/>
              <a:t>Homework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719DEB-0A68-4BA5-888D-6756CD2C68EB}"/>
              </a:ext>
            </a:extLst>
          </p:cNvPr>
          <p:cNvSpPr txBox="1"/>
          <p:nvPr/>
        </p:nvSpPr>
        <p:spPr>
          <a:xfrm>
            <a:off x="1123406" y="2778034"/>
            <a:ext cx="101193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Mathletics/TTRS &amp; Spelling - set and checked every Friday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Reading 3 plus times a week – Reading records check every Friday</a:t>
            </a:r>
          </a:p>
          <a:p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352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5FF4F-8A0C-47BB-846D-A45463DE0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948785"/>
            <a:ext cx="9601196" cy="602828"/>
          </a:xfrm>
        </p:spPr>
        <p:txBody>
          <a:bodyPr>
            <a:normAutofit fontScale="90000"/>
          </a:bodyPr>
          <a:lstStyle/>
          <a:p>
            <a:r>
              <a:rPr lang="en-GB" dirty="0"/>
              <a:t>SATs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719DEB-0A68-4BA5-888D-6756CD2C68EB}"/>
              </a:ext>
            </a:extLst>
          </p:cNvPr>
          <p:cNvSpPr txBox="1"/>
          <p:nvPr/>
        </p:nvSpPr>
        <p:spPr>
          <a:xfrm>
            <a:off x="1123406" y="2778034"/>
            <a:ext cx="101193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SATs will take place in the week commencing 11th May 2026.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The tests will take place over four days.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One English reading paper, 3 Maths papers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2 English - spelling, grammar and punctuation papers.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0680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129554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dirty="0"/>
              <a:t>Residential Trip</a:t>
            </a:r>
            <a:br>
              <a:rPr lang="en-GB" dirty="0"/>
            </a:br>
            <a:r>
              <a:rPr lang="en-GB" b="0" i="0" dirty="0">
                <a:solidFill>
                  <a:srgbClr val="000000"/>
                </a:solidFill>
                <a:effectLst/>
              </a:rPr>
              <a:t>Hilltop Outdoor Centre, Sheringham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00E50B-43A4-44D9-BA75-7300D6E8C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981" y="2807747"/>
            <a:ext cx="4829849" cy="29206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1A8BDF8-5353-4AD0-8BD7-6AF57CA7AAA5}"/>
              </a:ext>
            </a:extLst>
          </p:cNvPr>
          <p:cNvSpPr txBox="1"/>
          <p:nvPr/>
        </p:nvSpPr>
        <p:spPr>
          <a:xfrm>
            <a:off x="5961531" y="2813183"/>
            <a:ext cx="545950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500" dirty="0"/>
              <a:t>Dates: Monday 22</a:t>
            </a:r>
            <a:r>
              <a:rPr lang="en-US" sz="2500" baseline="30000" dirty="0"/>
              <a:t>nd</a:t>
            </a:r>
            <a:r>
              <a:rPr lang="en-US" sz="2500" dirty="0"/>
              <a:t> – 24</a:t>
            </a:r>
            <a:r>
              <a:rPr lang="en-US" sz="2500" baseline="30000" dirty="0"/>
              <a:t>th</a:t>
            </a:r>
            <a:r>
              <a:rPr lang="en-US" sz="2500" dirty="0"/>
              <a:t> June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500" dirty="0"/>
              <a:t>Overall cost £299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500" dirty="0"/>
              <a:t>Depart: 1:30 on the Wednesday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500" dirty="0"/>
              <a:t>Bring own lunch on day of arrival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500" dirty="0"/>
              <a:t>Children would need own sleeping bag/bed cover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5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1757980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you do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Read as much as possible</a:t>
            </a:r>
          </a:p>
          <a:p>
            <a:r>
              <a:rPr lang="en-GB" sz="3200" dirty="0"/>
              <a:t>Use Mathletics/TTRS/Spelling Shed </a:t>
            </a:r>
          </a:p>
          <a:p>
            <a:r>
              <a:rPr lang="en-GB" sz="3200" dirty="0"/>
              <a:t>Practice times tables – times table rockstars</a:t>
            </a:r>
          </a:p>
          <a:p>
            <a:r>
              <a:rPr lang="en-GB" sz="3200" dirty="0"/>
              <a:t>Keep in touch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9923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Time </a:t>
            </a:r>
          </a:p>
        </p:txBody>
      </p:sp>
    </p:spTree>
    <p:extLst>
      <p:ext uri="{BB962C8B-B14F-4D97-AF65-F5344CB8AC3E}">
        <p14:creationId xmlns:p14="http://schemas.microsoft.com/office/powerpoint/2010/main" val="729142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727</TotalTime>
  <Words>299</Words>
  <Application>Microsoft Office PowerPoint</Application>
  <PresentationFormat>Widescreen</PresentationFormat>
  <Paragraphs>41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Garamond</vt:lpstr>
      <vt:lpstr>Organic</vt:lpstr>
      <vt:lpstr>Owl Class</vt:lpstr>
      <vt:lpstr>Mr Marshall – Class teacher  Mrs McDonald –  Teaching Assistant Mrs Rose – Teaching Assistant</vt:lpstr>
      <vt:lpstr>Daily routine (Morning)</vt:lpstr>
      <vt:lpstr>Daily routine (afternoon)</vt:lpstr>
      <vt:lpstr>Class timetable Our weekly timetable can be found on the school website under the Class 4 page.  </vt:lpstr>
      <vt:lpstr>Curriculum overview This can also be found on our webpage.  </vt:lpstr>
      <vt:lpstr>PE Wednesday and Friday  PE kit is needed in school for the week.  No earrings and hair tied back Sensible footwear and warm clothing is needed  </vt:lpstr>
      <vt:lpstr>Homework  </vt:lpstr>
      <vt:lpstr>SATs  </vt:lpstr>
      <vt:lpstr>Residential Trip Hilltop Outdoor Centre, Sheringham </vt:lpstr>
      <vt:lpstr>What can you do at home?</vt:lpstr>
      <vt:lpstr>Question Time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3</dc:title>
  <dc:creator>Fikret Aslan</dc:creator>
  <cp:lastModifiedBy>Aaron Marshall</cp:lastModifiedBy>
  <cp:revision>39</cp:revision>
  <dcterms:created xsi:type="dcterms:W3CDTF">2020-09-14T15:10:29Z</dcterms:created>
  <dcterms:modified xsi:type="dcterms:W3CDTF">2025-09-24T08:38:08Z</dcterms:modified>
</cp:coreProperties>
</file>