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8" r:id="rId7"/>
    <p:sldId id="265" r:id="rId8"/>
    <p:sldId id="273" r:id="rId9"/>
    <p:sldId id="261" r:id="rId10"/>
    <p:sldId id="262" r:id="rId11"/>
    <p:sldId id="269" r:id="rId12"/>
    <p:sldId id="270" r:id="rId13"/>
    <p:sldId id="271" r:id="rId14"/>
    <p:sldId id="264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Badger Class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Curriculum Meeting </a:t>
            </a:r>
          </a:p>
          <a:p>
            <a:r>
              <a:rPr lang="en-GB" sz="3200" dirty="0"/>
              <a:t>24</a:t>
            </a:r>
            <a:r>
              <a:rPr lang="en-GB" sz="3200" baseline="30000" dirty="0"/>
              <a:t>th</a:t>
            </a:r>
            <a:r>
              <a:rPr lang="en-GB" sz="3200" dirty="0"/>
              <a:t> September 2025</a:t>
            </a:r>
          </a:p>
        </p:txBody>
      </p:sp>
    </p:spTree>
    <p:extLst>
      <p:ext uri="{BB962C8B-B14F-4D97-AF65-F5344CB8AC3E}">
        <p14:creationId xmlns:p14="http://schemas.microsoft.com/office/powerpoint/2010/main" val="1651364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9898" y="2175310"/>
            <a:ext cx="9601196" cy="3133022"/>
          </a:xfrm>
        </p:spPr>
        <p:txBody>
          <a:bodyPr>
            <a:noAutofit/>
          </a:bodyPr>
          <a:lstStyle/>
          <a:p>
            <a:r>
              <a:rPr lang="en-GB" sz="5400" dirty="0"/>
              <a:t>Teachers</a:t>
            </a:r>
            <a:br>
              <a:rPr lang="en-GB" sz="5400" dirty="0"/>
            </a:br>
            <a:r>
              <a:rPr lang="en-GB" sz="5400" dirty="0"/>
              <a:t>Mrs Smith – Monday &amp; Tuesday</a:t>
            </a:r>
            <a:br>
              <a:rPr lang="en-GB" sz="5400" dirty="0"/>
            </a:br>
            <a:r>
              <a:rPr lang="en-GB" sz="5400" dirty="0"/>
              <a:t>Mrs Brooks - Wednesday, Thur, Fri</a:t>
            </a:r>
            <a:br>
              <a:rPr lang="en-GB" sz="5400" dirty="0"/>
            </a:br>
            <a:br>
              <a:rPr lang="en-GB" sz="5400" dirty="0"/>
            </a:br>
            <a:r>
              <a:rPr lang="en-GB" sz="5400" dirty="0"/>
              <a:t>Mrs Vaughan –  Teaching Assistant</a:t>
            </a:r>
          </a:p>
        </p:txBody>
      </p:sp>
    </p:spTree>
    <p:extLst>
      <p:ext uri="{BB962C8B-B14F-4D97-AF65-F5344CB8AC3E}">
        <p14:creationId xmlns:p14="http://schemas.microsoft.com/office/powerpoint/2010/main" val="3164065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Daily routine (Morning)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8.55 – children line up outside and then come into class</a:t>
            </a:r>
          </a:p>
          <a:p>
            <a:r>
              <a:rPr lang="en-GB" dirty="0"/>
              <a:t>9.00 – Register and lunches</a:t>
            </a:r>
          </a:p>
          <a:p>
            <a:r>
              <a:rPr lang="en-GB" dirty="0"/>
              <a:t>9.05 – Whole Class Reading (Spanish on Wednesdays) </a:t>
            </a:r>
          </a:p>
          <a:p>
            <a:r>
              <a:rPr lang="en-GB" dirty="0"/>
              <a:t>9.30 – English </a:t>
            </a:r>
          </a:p>
          <a:p>
            <a:r>
              <a:rPr lang="en-GB" dirty="0"/>
              <a:t>10.30 – Morning break, Assembly</a:t>
            </a:r>
          </a:p>
          <a:p>
            <a:r>
              <a:rPr lang="en-GB" dirty="0"/>
              <a:t>11.10 – Maths </a:t>
            </a:r>
          </a:p>
          <a:p>
            <a:r>
              <a:rPr lang="en-GB" dirty="0"/>
              <a:t>12.10 – Lunch and Lunch Break</a:t>
            </a:r>
          </a:p>
        </p:txBody>
      </p:sp>
    </p:spTree>
    <p:extLst>
      <p:ext uri="{BB962C8B-B14F-4D97-AF65-F5344CB8AC3E}">
        <p14:creationId xmlns:p14="http://schemas.microsoft.com/office/powerpoint/2010/main" val="1590491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Daily routine (afternoon)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12.30 – lunch break</a:t>
            </a:r>
          </a:p>
          <a:p>
            <a:r>
              <a:rPr lang="en-GB" dirty="0"/>
              <a:t>1.10 – Afternoon lessons</a:t>
            </a:r>
          </a:p>
          <a:p>
            <a:r>
              <a:rPr lang="en-GB" dirty="0"/>
              <a:t>3.15 – Home </a:t>
            </a:r>
          </a:p>
        </p:txBody>
      </p:sp>
    </p:spTree>
    <p:extLst>
      <p:ext uri="{BB962C8B-B14F-4D97-AF65-F5344CB8AC3E}">
        <p14:creationId xmlns:p14="http://schemas.microsoft.com/office/powerpoint/2010/main" val="594926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F07FA-E6C7-443A-AC66-13364BD6E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0"/>
            <a:ext cx="9601196" cy="4164634"/>
          </a:xfrm>
        </p:spPr>
        <p:txBody>
          <a:bodyPr/>
          <a:lstStyle/>
          <a:p>
            <a:r>
              <a:rPr lang="en-GB" u="sng" dirty="0"/>
              <a:t>Class timetable</a:t>
            </a:r>
            <a:br>
              <a:rPr lang="en-GB" u="sng" dirty="0"/>
            </a:br>
            <a:r>
              <a:rPr lang="en-GB" sz="3600" dirty="0"/>
              <a:t>Our weekly timetable can be found on the school website under the Badger Class page.</a:t>
            </a:r>
            <a:br>
              <a:rPr lang="en-GB" sz="4000" u="sng" dirty="0"/>
            </a:br>
            <a:br>
              <a:rPr lang="en-GB" sz="4000" u="sng" dirty="0"/>
            </a:br>
            <a:endParaRPr lang="en-GB" u="sn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3D3135-012F-42A7-9735-85A75AE84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452" y="2405346"/>
            <a:ext cx="6062839" cy="38462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F3CC45-FD49-4338-862F-409F1F77D1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1299" y="2405346"/>
            <a:ext cx="5857253" cy="375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53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30D3F3E-8D87-4C02-BFB5-5A3176CB0C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502" y="584904"/>
            <a:ext cx="8873173" cy="568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19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893" y="641310"/>
            <a:ext cx="10210142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Half termly planning</a:t>
            </a:r>
            <a:br>
              <a:rPr lang="en-GB" dirty="0"/>
            </a:br>
            <a:r>
              <a:rPr lang="en-GB" sz="3600" dirty="0"/>
              <a:t>Can be found on the school website under the Badger Class tab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7918" y="2521129"/>
            <a:ext cx="4454550" cy="3085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58356A-0092-49D6-9651-555188652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0282" y="2521129"/>
            <a:ext cx="5199693" cy="3338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52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E9727-333A-425A-B16D-658B1AD49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396" y="3181276"/>
            <a:ext cx="10801149" cy="1303867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u="sng" dirty="0">
                <a:cs typeface="Arial" panose="020B0604020202020204" pitchFamily="34" charset="0"/>
              </a:rPr>
            </a:br>
            <a:br>
              <a:rPr lang="en-GB" sz="4800" u="sng" dirty="0">
                <a:cs typeface="Arial" panose="020B0604020202020204" pitchFamily="34" charset="0"/>
              </a:rPr>
            </a:br>
            <a:br>
              <a:rPr lang="en-GB" sz="4800" u="sng" dirty="0">
                <a:cs typeface="Arial" panose="020B0604020202020204" pitchFamily="34" charset="0"/>
              </a:rPr>
            </a:br>
            <a:r>
              <a:rPr lang="en-GB" sz="4800" u="sng" dirty="0">
                <a:cs typeface="Arial" panose="020B0604020202020204" pitchFamily="34" charset="0"/>
              </a:rPr>
              <a:t>Topics </a:t>
            </a: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b="1" dirty="0">
                <a:cs typeface="Arial" panose="020B0604020202020204" pitchFamily="34" charset="0"/>
              </a:rPr>
              <a:t>History</a:t>
            </a:r>
            <a:r>
              <a:rPr lang="en-GB" sz="4400" dirty="0">
                <a:cs typeface="Arial" panose="020B0604020202020204" pitchFamily="34" charset="0"/>
              </a:rPr>
              <a:t> – The Romans, Ancient Egypt, Railways </a:t>
            </a: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b="1" dirty="0">
                <a:cs typeface="Arial" panose="020B0604020202020204" pitchFamily="34" charset="0"/>
              </a:rPr>
              <a:t>Geography</a:t>
            </a:r>
            <a:r>
              <a:rPr lang="en-GB" sz="4400" dirty="0">
                <a:cs typeface="Arial" panose="020B0604020202020204" pitchFamily="34" charset="0"/>
              </a:rPr>
              <a:t> – Mountains (Italy), River Nile, Royston</a:t>
            </a: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b="1" dirty="0">
                <a:cs typeface="Arial" panose="020B0604020202020204" pitchFamily="34" charset="0"/>
              </a:rPr>
              <a:t>Science </a:t>
            </a:r>
            <a:r>
              <a:rPr lang="en-GB" sz="4400" dirty="0">
                <a:cs typeface="Arial" panose="020B0604020202020204" pitchFamily="34" charset="0"/>
              </a:rPr>
              <a:t>– magnets, teeth, sound, food, rocks</a:t>
            </a: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b="1" dirty="0">
                <a:cs typeface="Arial" panose="020B0604020202020204" pitchFamily="34" charset="0"/>
              </a:rPr>
              <a:t>RE</a:t>
            </a:r>
            <a:r>
              <a:rPr lang="en-GB" sz="4400" dirty="0">
                <a:cs typeface="Arial" panose="020B0604020202020204" pitchFamily="34" charset="0"/>
              </a:rPr>
              <a:t> – Judaism, Christmas, Christianity, Easter, Sikhism, Humanism</a:t>
            </a: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b="1" dirty="0">
                <a:cs typeface="Arial" panose="020B0604020202020204" pitchFamily="34" charset="0"/>
              </a:rPr>
              <a:t>Computers</a:t>
            </a:r>
            <a:r>
              <a:rPr lang="en-GB" sz="4400" dirty="0">
                <a:cs typeface="Arial" panose="020B0604020202020204" pitchFamily="34" charset="0"/>
              </a:rPr>
              <a:t> – Espresso Coding and e-Safety</a:t>
            </a: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8289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E9727-333A-425A-B16D-658B1AD49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5330" y="2950269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sz="4800" u="sng" dirty="0">
                <a:cs typeface="Arial" panose="020B0604020202020204" pitchFamily="34" charset="0"/>
              </a:rPr>
              <a:t>PE</a:t>
            </a:r>
            <a:br>
              <a:rPr lang="en-GB" sz="4800" u="sng" dirty="0">
                <a:cs typeface="Arial" panose="020B0604020202020204" pitchFamily="34" charset="0"/>
              </a:rPr>
            </a:br>
            <a:r>
              <a:rPr lang="en-GB" sz="4400" dirty="0">
                <a:cs typeface="Arial" panose="020B0604020202020204" pitchFamily="34" charset="0"/>
              </a:rPr>
              <a:t>Tuesday &amp; Friday </a:t>
            </a: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dirty="0">
                <a:cs typeface="Arial" panose="020B0604020202020204" pitchFamily="34" charset="0"/>
              </a:rPr>
              <a:t>PE kit is needed in school for the week.</a:t>
            </a: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r>
              <a:rPr lang="en-GB" sz="4400" dirty="0">
                <a:cs typeface="Arial" panose="020B0604020202020204" pitchFamily="34" charset="0"/>
              </a:rPr>
              <a:t>No earrings and hair tied back</a:t>
            </a:r>
            <a:br>
              <a:rPr lang="en-GB" sz="4400" dirty="0">
                <a:cs typeface="Arial" panose="020B0604020202020204" pitchFamily="34" charset="0"/>
              </a:rPr>
            </a:br>
            <a:r>
              <a:rPr lang="en-GB" dirty="0">
                <a:cs typeface="Arial" panose="020B0604020202020204" pitchFamily="34" charset="0"/>
              </a:rPr>
              <a:t>Sports footwear and warm clothing is needed</a:t>
            </a:r>
            <a:br>
              <a:rPr lang="en-GB" sz="4400" dirty="0">
                <a:cs typeface="Arial" panose="020B0604020202020204" pitchFamily="34" charset="0"/>
              </a:rPr>
            </a:br>
            <a:br>
              <a:rPr lang="en-GB" sz="4400" dirty="0">
                <a:cs typeface="Arial" panose="020B0604020202020204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9759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5FF4F-8A0C-47BB-846D-A45463DE0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948785"/>
            <a:ext cx="9601196" cy="602828"/>
          </a:xfrm>
        </p:spPr>
        <p:txBody>
          <a:bodyPr>
            <a:normAutofit fontScale="90000"/>
          </a:bodyPr>
          <a:lstStyle/>
          <a:p>
            <a:r>
              <a:rPr lang="en-GB" dirty="0"/>
              <a:t>Homework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719DEB-0A68-4BA5-888D-6756CD2C68EB}"/>
              </a:ext>
            </a:extLst>
          </p:cNvPr>
          <p:cNvSpPr txBox="1"/>
          <p:nvPr/>
        </p:nvSpPr>
        <p:spPr>
          <a:xfrm>
            <a:off x="1123406" y="2778034"/>
            <a:ext cx="1011936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err="1"/>
              <a:t>EdShed</a:t>
            </a:r>
            <a:r>
              <a:rPr lang="en-GB" sz="3200" dirty="0"/>
              <a:t> </a:t>
            </a:r>
            <a:r>
              <a:rPr lang="en-GB" sz="3200" dirty="0" err="1"/>
              <a:t>SpellingShed</a:t>
            </a:r>
            <a:r>
              <a:rPr lang="en-GB" sz="3200" dirty="0"/>
              <a:t> - set and checked every Wednesday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Mathletics – set and checked every Friday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Times Table Rockstars – to practice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Reading 3x a week – reading records checked on Friday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Extended homework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35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5FF4F-8A0C-47BB-846D-A45463DE0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948785"/>
            <a:ext cx="9601196" cy="602828"/>
          </a:xfrm>
        </p:spPr>
        <p:txBody>
          <a:bodyPr>
            <a:normAutofit fontScale="90000"/>
          </a:bodyPr>
          <a:lstStyle/>
          <a:p>
            <a:r>
              <a:rPr lang="en-GB" dirty="0"/>
              <a:t>Multiplication Tables Check for Year 4s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719DEB-0A68-4BA5-888D-6756CD2C68EB}"/>
              </a:ext>
            </a:extLst>
          </p:cNvPr>
          <p:cNvSpPr txBox="1"/>
          <p:nvPr/>
        </p:nvSpPr>
        <p:spPr>
          <a:xfrm>
            <a:off x="1123406" y="2778034"/>
            <a:ext cx="101193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1D35"/>
                </a:solidFill>
                <a:latin typeface="+mj-lt"/>
              </a:rPr>
              <a:t>A </a:t>
            </a:r>
            <a:r>
              <a:rPr lang="en-US" sz="3200" b="0" i="0" dirty="0">
                <a:solidFill>
                  <a:srgbClr val="001D35"/>
                </a:solidFill>
                <a:effectLst/>
                <a:latin typeface="+mj-lt"/>
              </a:rPr>
              <a:t>short, on-screen digital assessment designed to check Year 4 pupils' ability to recall times tables up to the 12x table.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b="0" i="0" dirty="0">
                <a:solidFill>
                  <a:srgbClr val="001D35"/>
                </a:solidFill>
                <a:effectLst/>
                <a:latin typeface="+mj-lt"/>
              </a:rPr>
              <a:t>The test has 25 questions, each displayed for 6 seconds, and takes less than 5 minutes to complete</a:t>
            </a:r>
            <a:r>
              <a:rPr lang="en-US" sz="3200" dirty="0">
                <a:solidFill>
                  <a:srgbClr val="001D35"/>
                </a:solidFill>
                <a:latin typeface="+mj-lt"/>
              </a:rPr>
              <a:t>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1D35"/>
                </a:solidFill>
                <a:latin typeface="+mj-lt"/>
              </a:rPr>
              <a:t>June 1</a:t>
            </a:r>
            <a:r>
              <a:rPr lang="en-US" sz="3200" baseline="30000" dirty="0">
                <a:solidFill>
                  <a:srgbClr val="001D35"/>
                </a:solidFill>
                <a:latin typeface="+mj-lt"/>
              </a:rPr>
              <a:t>st</a:t>
            </a:r>
            <a:r>
              <a:rPr lang="en-US" sz="3200" dirty="0">
                <a:solidFill>
                  <a:srgbClr val="001D35"/>
                </a:solidFill>
                <a:latin typeface="+mj-lt"/>
              </a:rPr>
              <a:t> 2026 and is open for 2 weeks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06802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023" y="1872760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Safeguarding </a:t>
            </a:r>
            <a:br>
              <a:rPr lang="en-GB" dirty="0"/>
            </a:br>
            <a:br>
              <a:rPr lang="en-GB" dirty="0"/>
            </a:br>
            <a:r>
              <a:rPr lang="en-GB" sz="3100" dirty="0"/>
              <a:t>Safeguarding Lead – Mrs Muir</a:t>
            </a:r>
            <a:br>
              <a:rPr lang="en-GB" sz="3100" dirty="0"/>
            </a:br>
            <a:r>
              <a:rPr lang="en-GB" sz="3100" dirty="0"/>
              <a:t>Deputy Safeguarding Leads – Mrs Brooks &amp; Mrs Huckett (SENCo)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35836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511077"/>
            <a:ext cx="9601196" cy="1303867"/>
          </a:xfrm>
        </p:spPr>
        <p:txBody>
          <a:bodyPr/>
          <a:lstStyle/>
          <a:p>
            <a:r>
              <a:rPr lang="en-GB" dirty="0"/>
              <a:t>Latest News and Headteacher Newsletter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82292" y="2530763"/>
            <a:ext cx="97768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Latest News and Headteacher Newsletter are a great way for parents to see what activities have taken place or are planned.</a:t>
            </a:r>
          </a:p>
          <a:p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A9F4F0-C75E-458F-A847-26B1A204A6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4441" y="3429000"/>
            <a:ext cx="6516303" cy="316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186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do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Read as much as possible with your child</a:t>
            </a:r>
          </a:p>
          <a:p>
            <a:r>
              <a:rPr lang="en-GB" sz="3200" dirty="0"/>
              <a:t>Encourage them to complete Mathletics/Spelling Shed </a:t>
            </a:r>
          </a:p>
          <a:p>
            <a:r>
              <a:rPr lang="en-GB" sz="3200" dirty="0"/>
              <a:t>Practice times tables</a:t>
            </a:r>
          </a:p>
          <a:p>
            <a:r>
              <a:rPr lang="en-GB" sz="3200" dirty="0"/>
              <a:t>Keep in touch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9923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Time </a:t>
            </a:r>
          </a:p>
        </p:txBody>
      </p:sp>
    </p:spTree>
    <p:extLst>
      <p:ext uri="{BB962C8B-B14F-4D97-AF65-F5344CB8AC3E}">
        <p14:creationId xmlns:p14="http://schemas.microsoft.com/office/powerpoint/2010/main" val="729142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586</TotalTime>
  <Words>409</Words>
  <Application>Microsoft Office PowerPoint</Application>
  <PresentationFormat>Widescreen</PresentationFormat>
  <Paragraphs>39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Garamond</vt:lpstr>
      <vt:lpstr>Organic</vt:lpstr>
      <vt:lpstr>Badger Class </vt:lpstr>
      <vt:lpstr>Teachers Mrs Smith – Monday &amp; Tuesday Mrs Brooks - Wednesday, Thur, Fri  Mrs Vaughan –  Teaching Assistant</vt:lpstr>
      <vt:lpstr>Daily routine (Morning)</vt:lpstr>
      <vt:lpstr>Daily routine (afternoon)</vt:lpstr>
      <vt:lpstr>Class timetable Our weekly timetable can be found on the school website under the Badger Class page.  </vt:lpstr>
      <vt:lpstr>PowerPoint Presentation</vt:lpstr>
      <vt:lpstr>Half termly planning Can be found on the school website under the Badger Class tab</vt:lpstr>
      <vt:lpstr>   Topics   History – The Romans, Ancient Egypt, Railways  Geography – Mountains (Italy), River Nile, Royston Science – magnets, teeth, sound, food, rocks RE – Judaism, Christmas, Christianity, Easter, Sikhism, Humanism Computers – Espresso Coding and e-Safety   </vt:lpstr>
      <vt:lpstr>PE Tuesday &amp; Friday   PE kit is needed in school for the week.  No earrings and hair tied back Sports footwear and warm clothing is needed  </vt:lpstr>
      <vt:lpstr>Homework  </vt:lpstr>
      <vt:lpstr>Multiplication Tables Check for Year 4s </vt:lpstr>
      <vt:lpstr>Safeguarding   Safeguarding Lead – Mrs Muir Deputy Safeguarding Leads – Mrs Brooks &amp; Mrs Huckett (SENCo) </vt:lpstr>
      <vt:lpstr>Latest News and Headteacher Newsletter</vt:lpstr>
      <vt:lpstr>What can you do at home?</vt:lpstr>
      <vt:lpstr>Question Time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3</dc:title>
  <dc:creator>Fikret Aslan</dc:creator>
  <cp:lastModifiedBy>Lynne Brooks</cp:lastModifiedBy>
  <cp:revision>44</cp:revision>
  <dcterms:created xsi:type="dcterms:W3CDTF">2020-09-14T15:10:29Z</dcterms:created>
  <dcterms:modified xsi:type="dcterms:W3CDTF">2025-09-25T13:09:22Z</dcterms:modified>
</cp:coreProperties>
</file>